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8" r:id="rId3"/>
    <p:sldId id="257" r:id="rId4"/>
    <p:sldId id="259" r:id="rId5"/>
    <p:sldId id="260" r:id="rId6"/>
    <p:sldId id="261" r:id="rId7"/>
    <p:sldId id="262" r:id="rId8"/>
    <p:sldId id="263" r:id="rId9"/>
    <p:sldId id="264" r:id="rId10"/>
    <p:sldId id="267" r:id="rId11"/>
    <p:sldId id="268" r:id="rId12"/>
    <p:sldId id="269" r:id="rId13"/>
    <p:sldId id="265" r:id="rId14"/>
    <p:sldId id="266"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63" d="100"/>
          <a:sy n="63" d="100"/>
        </p:scale>
        <p:origin x="804" y="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osh kumar" userId="03295405c6b72e61" providerId="LiveId" clId="{2B37AB4F-9996-440B-A81E-21B286007CE2}"/>
    <pc:docChg chg="undo custSel modSld">
      <pc:chgData name="santosh kumar" userId="03295405c6b72e61" providerId="LiveId" clId="{2B37AB4F-9996-440B-A81E-21B286007CE2}" dt="2024-10-26T06:00:18.397" v="935"/>
      <pc:docMkLst>
        <pc:docMk/>
      </pc:docMkLst>
      <pc:sldChg chg="addSp modSp mod modTransition">
        <pc:chgData name="santosh kumar" userId="03295405c6b72e61" providerId="LiveId" clId="{2B37AB4F-9996-440B-A81E-21B286007CE2}" dt="2024-10-26T05:49:44.341" v="630"/>
        <pc:sldMkLst>
          <pc:docMk/>
          <pc:sldMk cId="2270559533" sldId="265"/>
        </pc:sldMkLst>
        <pc:spChg chg="add mod">
          <ac:chgData name="santosh kumar" userId="03295405c6b72e61" providerId="LiveId" clId="{2B37AB4F-9996-440B-A81E-21B286007CE2}" dt="2024-10-26T05:35:31.620" v="460" actId="20577"/>
          <ac:spMkLst>
            <pc:docMk/>
            <pc:sldMk cId="2270559533" sldId="265"/>
            <ac:spMk id="2" creationId="{0974EB03-4EF8-7F84-4D95-D4912AFD3E90}"/>
          </ac:spMkLst>
        </pc:spChg>
        <pc:spChg chg="add mod">
          <ac:chgData name="santosh kumar" userId="03295405c6b72e61" providerId="LiveId" clId="{2B37AB4F-9996-440B-A81E-21B286007CE2}" dt="2024-10-26T05:34:59.018" v="453" actId="113"/>
          <ac:spMkLst>
            <pc:docMk/>
            <pc:sldMk cId="2270559533" sldId="265"/>
            <ac:spMk id="3" creationId="{1287C917-26CF-9906-329C-503D4334BF71}"/>
          </ac:spMkLst>
        </pc:spChg>
        <pc:spChg chg="add mod">
          <ac:chgData name="santosh kumar" userId="03295405c6b72e61" providerId="LiveId" clId="{2B37AB4F-9996-440B-A81E-21B286007CE2}" dt="2024-10-26T05:35:01.885" v="454" actId="113"/>
          <ac:spMkLst>
            <pc:docMk/>
            <pc:sldMk cId="2270559533" sldId="265"/>
            <ac:spMk id="4" creationId="{BF4E8FD3-6C08-77D4-369F-5DACE14E2C50}"/>
          </ac:spMkLst>
        </pc:spChg>
        <pc:spChg chg="add mod">
          <ac:chgData name="santosh kumar" userId="03295405c6b72e61" providerId="LiveId" clId="{2B37AB4F-9996-440B-A81E-21B286007CE2}" dt="2024-10-26T05:36:43.895" v="489" actId="1076"/>
          <ac:spMkLst>
            <pc:docMk/>
            <pc:sldMk cId="2270559533" sldId="265"/>
            <ac:spMk id="5" creationId="{95A72503-1415-88F6-6289-F40C3E0FB0C7}"/>
          </ac:spMkLst>
        </pc:spChg>
        <pc:spChg chg="add mod">
          <ac:chgData name="santosh kumar" userId="03295405c6b72e61" providerId="LiveId" clId="{2B37AB4F-9996-440B-A81E-21B286007CE2}" dt="2024-10-26T05:48:20.400" v="623" actId="20577"/>
          <ac:spMkLst>
            <pc:docMk/>
            <pc:sldMk cId="2270559533" sldId="265"/>
            <ac:spMk id="7" creationId="{81CECD5F-B99B-F51E-FC8D-D9EA4DC02290}"/>
          </ac:spMkLst>
        </pc:spChg>
        <pc:spChg chg="add mod">
          <ac:chgData name="santosh kumar" userId="03295405c6b72e61" providerId="LiveId" clId="{2B37AB4F-9996-440B-A81E-21B286007CE2}" dt="2024-10-26T05:31:46.322" v="413" actId="1076"/>
          <ac:spMkLst>
            <pc:docMk/>
            <pc:sldMk cId="2270559533" sldId="265"/>
            <ac:spMk id="8" creationId="{48232170-6D0D-BC24-3DD0-B0E3A07CDA69}"/>
          </ac:spMkLst>
        </pc:spChg>
        <pc:spChg chg="add mod">
          <ac:chgData name="santosh kumar" userId="03295405c6b72e61" providerId="LiveId" clId="{2B37AB4F-9996-440B-A81E-21B286007CE2}" dt="2024-10-26T05:48:11.683" v="619" actId="20577"/>
          <ac:spMkLst>
            <pc:docMk/>
            <pc:sldMk cId="2270559533" sldId="265"/>
            <ac:spMk id="9" creationId="{33CC23A5-85CF-EE24-E139-4B5D41DCA7C6}"/>
          </ac:spMkLst>
        </pc:spChg>
        <pc:spChg chg="add mod">
          <ac:chgData name="santosh kumar" userId="03295405c6b72e61" providerId="LiveId" clId="{2B37AB4F-9996-440B-A81E-21B286007CE2}" dt="2024-10-26T05:32:49.792" v="417" actId="1076"/>
          <ac:spMkLst>
            <pc:docMk/>
            <pc:sldMk cId="2270559533" sldId="265"/>
            <ac:spMk id="10" creationId="{6C543928-8656-92AF-8908-29BB0E0614A0}"/>
          </ac:spMkLst>
        </pc:spChg>
        <pc:spChg chg="add mod">
          <ac:chgData name="santosh kumar" userId="03295405c6b72e61" providerId="LiveId" clId="{2B37AB4F-9996-440B-A81E-21B286007CE2}" dt="2024-10-26T05:34:18.224" v="449" actId="2711"/>
          <ac:spMkLst>
            <pc:docMk/>
            <pc:sldMk cId="2270559533" sldId="265"/>
            <ac:spMk id="11" creationId="{736D8E1B-6BBF-022F-42D8-3CE3AF4CB376}"/>
          </ac:spMkLst>
        </pc:spChg>
        <pc:spChg chg="add mod">
          <ac:chgData name="santosh kumar" userId="03295405c6b72e61" providerId="LiveId" clId="{2B37AB4F-9996-440B-A81E-21B286007CE2}" dt="2024-10-26T05:34:30.354" v="451" actId="1076"/>
          <ac:spMkLst>
            <pc:docMk/>
            <pc:sldMk cId="2270559533" sldId="265"/>
            <ac:spMk id="12" creationId="{4FB74E57-A8FC-DF5C-0F30-A88E958582AD}"/>
          </ac:spMkLst>
        </pc:spChg>
        <pc:spChg chg="add mod">
          <ac:chgData name="santosh kumar" userId="03295405c6b72e61" providerId="LiveId" clId="{2B37AB4F-9996-440B-A81E-21B286007CE2}" dt="2024-10-26T05:41:33.842" v="562" actId="1076"/>
          <ac:spMkLst>
            <pc:docMk/>
            <pc:sldMk cId="2270559533" sldId="265"/>
            <ac:spMk id="13" creationId="{B98A9143-5E8E-A9E5-6047-D370EE6E21C9}"/>
          </ac:spMkLst>
        </pc:spChg>
        <pc:spChg chg="add mod">
          <ac:chgData name="santosh kumar" userId="03295405c6b72e61" providerId="LiveId" clId="{2B37AB4F-9996-440B-A81E-21B286007CE2}" dt="2024-10-26T05:41:03.679" v="551" actId="1076"/>
          <ac:spMkLst>
            <pc:docMk/>
            <pc:sldMk cId="2270559533" sldId="265"/>
            <ac:spMk id="14" creationId="{93A13CCE-732C-6CBE-F547-6F6A908C5EB3}"/>
          </ac:spMkLst>
        </pc:spChg>
        <pc:spChg chg="add mod">
          <ac:chgData name="santosh kumar" userId="03295405c6b72e61" providerId="LiveId" clId="{2B37AB4F-9996-440B-A81E-21B286007CE2}" dt="2024-10-26T05:40:49.179" v="549" actId="1076"/>
          <ac:spMkLst>
            <pc:docMk/>
            <pc:sldMk cId="2270559533" sldId="265"/>
            <ac:spMk id="15" creationId="{F44AA3A7-2721-116D-D4B6-180C750AEEAB}"/>
          </ac:spMkLst>
        </pc:spChg>
        <pc:spChg chg="add mod">
          <ac:chgData name="santosh kumar" userId="03295405c6b72e61" providerId="LiveId" clId="{2B37AB4F-9996-440B-A81E-21B286007CE2}" dt="2024-10-26T05:40:35.059" v="547" actId="1076"/>
          <ac:spMkLst>
            <pc:docMk/>
            <pc:sldMk cId="2270559533" sldId="265"/>
            <ac:spMk id="16" creationId="{6FF7081F-F9EC-11E4-AD6C-D00C53C0C262}"/>
          </ac:spMkLst>
        </pc:spChg>
        <pc:spChg chg="add mod">
          <ac:chgData name="santosh kumar" userId="03295405c6b72e61" providerId="LiveId" clId="{2B37AB4F-9996-440B-A81E-21B286007CE2}" dt="2024-10-26T05:40:21.534" v="545" actId="14100"/>
          <ac:spMkLst>
            <pc:docMk/>
            <pc:sldMk cId="2270559533" sldId="265"/>
            <ac:spMk id="17" creationId="{67C3E241-530A-4C4E-C400-AAA1CB20DDC2}"/>
          </ac:spMkLst>
        </pc:spChg>
        <pc:spChg chg="add mod">
          <ac:chgData name="santosh kumar" userId="03295405c6b72e61" providerId="LiveId" clId="{2B37AB4F-9996-440B-A81E-21B286007CE2}" dt="2024-10-26T05:39:59.561" v="540" actId="14100"/>
          <ac:spMkLst>
            <pc:docMk/>
            <pc:sldMk cId="2270559533" sldId="265"/>
            <ac:spMk id="18" creationId="{316ED087-216C-EBB2-72F4-809C1D9D9AAB}"/>
          </ac:spMkLst>
        </pc:spChg>
        <pc:spChg chg="add mod">
          <ac:chgData name="santosh kumar" userId="03295405c6b72e61" providerId="LiveId" clId="{2B37AB4F-9996-440B-A81E-21B286007CE2}" dt="2024-10-26T05:45:58.761" v="595" actId="1076"/>
          <ac:spMkLst>
            <pc:docMk/>
            <pc:sldMk cId="2270559533" sldId="265"/>
            <ac:spMk id="19" creationId="{D273F4AB-D5E2-833C-9733-55E1D8F7AAFC}"/>
          </ac:spMkLst>
        </pc:spChg>
        <pc:spChg chg="add mod">
          <ac:chgData name="santosh kumar" userId="03295405c6b72e61" providerId="LiveId" clId="{2B37AB4F-9996-440B-A81E-21B286007CE2}" dt="2024-10-26T05:45:29.855" v="593" actId="1076"/>
          <ac:spMkLst>
            <pc:docMk/>
            <pc:sldMk cId="2270559533" sldId="265"/>
            <ac:spMk id="20" creationId="{CA0BB957-77C7-C714-E395-414D416A58FC}"/>
          </ac:spMkLst>
        </pc:spChg>
        <pc:spChg chg="add mod">
          <ac:chgData name="santosh kumar" userId="03295405c6b72e61" providerId="LiveId" clId="{2B37AB4F-9996-440B-A81E-21B286007CE2}" dt="2024-10-26T05:45:34.294" v="594" actId="1076"/>
          <ac:spMkLst>
            <pc:docMk/>
            <pc:sldMk cId="2270559533" sldId="265"/>
            <ac:spMk id="21" creationId="{3E66B646-31E1-0C79-96D3-E2D547229748}"/>
          </ac:spMkLst>
        </pc:spChg>
        <pc:spChg chg="add mod">
          <ac:chgData name="santosh kumar" userId="03295405c6b72e61" providerId="LiveId" clId="{2B37AB4F-9996-440B-A81E-21B286007CE2}" dt="2024-10-26T05:45:20.092" v="592" actId="1076"/>
          <ac:spMkLst>
            <pc:docMk/>
            <pc:sldMk cId="2270559533" sldId="265"/>
            <ac:spMk id="22" creationId="{091A356F-4BDD-D0B7-CD2C-1188B5041E6D}"/>
          </ac:spMkLst>
        </pc:spChg>
        <pc:spChg chg="add mod">
          <ac:chgData name="santosh kumar" userId="03295405c6b72e61" providerId="LiveId" clId="{2B37AB4F-9996-440B-A81E-21B286007CE2}" dt="2024-10-26T05:45:01.321" v="589" actId="1076"/>
          <ac:spMkLst>
            <pc:docMk/>
            <pc:sldMk cId="2270559533" sldId="265"/>
            <ac:spMk id="23" creationId="{9BA422C8-A33E-725A-E1F4-2EA3A4928D2A}"/>
          </ac:spMkLst>
        </pc:spChg>
        <pc:spChg chg="add mod">
          <ac:chgData name="santosh kumar" userId="03295405c6b72e61" providerId="LiveId" clId="{2B37AB4F-9996-440B-A81E-21B286007CE2}" dt="2024-10-26T05:45:05.797" v="590" actId="1076"/>
          <ac:spMkLst>
            <pc:docMk/>
            <pc:sldMk cId="2270559533" sldId="265"/>
            <ac:spMk id="24" creationId="{36557892-CE42-BAD9-BC82-E101D1E2B8EE}"/>
          </ac:spMkLst>
        </pc:spChg>
        <pc:picChg chg="add mod">
          <ac:chgData name="santosh kumar" userId="03295405c6b72e61" providerId="LiveId" clId="{2B37AB4F-9996-440B-A81E-21B286007CE2}" dt="2024-10-26T05:46:58.434" v="598" actId="1076"/>
          <ac:picMkLst>
            <pc:docMk/>
            <pc:sldMk cId="2270559533" sldId="265"/>
            <ac:picMk id="25" creationId="{A8B5DD19-0A28-7D7D-355F-1DDDC11BE3C4}"/>
          </ac:picMkLst>
        </pc:picChg>
      </pc:sldChg>
      <pc:sldChg chg="modSp mod">
        <pc:chgData name="santosh kumar" userId="03295405c6b72e61" providerId="LiveId" clId="{2B37AB4F-9996-440B-A81E-21B286007CE2}" dt="2024-10-26T04:55:00.674" v="36" actId="1035"/>
        <pc:sldMkLst>
          <pc:docMk/>
          <pc:sldMk cId="1184577538" sldId="266"/>
        </pc:sldMkLst>
        <pc:grpChg chg="mod">
          <ac:chgData name="santosh kumar" userId="03295405c6b72e61" providerId="LiveId" clId="{2B37AB4F-9996-440B-A81E-21B286007CE2}" dt="2024-10-26T04:55:00.674" v="36" actId="1035"/>
          <ac:grpSpMkLst>
            <pc:docMk/>
            <pc:sldMk cId="1184577538" sldId="266"/>
            <ac:grpSpMk id="4" creationId="{9C7E1A4E-E80E-BC32-120A-F8DDF9E468AE}"/>
          </ac:grpSpMkLst>
        </pc:grpChg>
      </pc:sldChg>
      <pc:sldChg chg="addSp delSp modSp mod modTransition">
        <pc:chgData name="santosh kumar" userId="03295405c6b72e61" providerId="LiveId" clId="{2B37AB4F-9996-440B-A81E-21B286007CE2}" dt="2024-10-26T05:01:00.706" v="79"/>
        <pc:sldMkLst>
          <pc:docMk/>
          <pc:sldMk cId="2980557468" sldId="267"/>
        </pc:sldMkLst>
        <pc:spChg chg="add del mod">
          <ac:chgData name="santosh kumar" userId="03295405c6b72e61" providerId="LiveId" clId="{2B37AB4F-9996-440B-A81E-21B286007CE2}" dt="2024-10-26T04:51:23.934" v="2"/>
          <ac:spMkLst>
            <pc:docMk/>
            <pc:sldMk cId="2980557468" sldId="267"/>
            <ac:spMk id="2" creationId="{24A356B7-AF15-073C-9FE7-59DC253F20F1}"/>
          </ac:spMkLst>
        </pc:spChg>
        <pc:spChg chg="add mod">
          <ac:chgData name="santosh kumar" userId="03295405c6b72e61" providerId="LiveId" clId="{2B37AB4F-9996-440B-A81E-21B286007CE2}" dt="2024-10-26T04:52:07.094" v="10" actId="1076"/>
          <ac:spMkLst>
            <pc:docMk/>
            <pc:sldMk cId="2980557468" sldId="267"/>
            <ac:spMk id="4" creationId="{40CB0F2A-06B7-D500-F212-228BCA8FAF17}"/>
          </ac:spMkLst>
        </pc:spChg>
        <pc:spChg chg="add mod">
          <ac:chgData name="santosh kumar" userId="03295405c6b72e61" providerId="LiveId" clId="{2B37AB4F-9996-440B-A81E-21B286007CE2}" dt="2024-10-26T04:52:52.116" v="18" actId="1076"/>
          <ac:spMkLst>
            <pc:docMk/>
            <pc:sldMk cId="2980557468" sldId="267"/>
            <ac:spMk id="5" creationId="{D1778B95-21EF-F7B9-3B9B-482AA7279C91}"/>
          </ac:spMkLst>
        </pc:spChg>
        <pc:spChg chg="add mod">
          <ac:chgData name="santosh kumar" userId="03295405c6b72e61" providerId="LiveId" clId="{2B37AB4F-9996-440B-A81E-21B286007CE2}" dt="2024-10-26T04:58:14.288" v="62" actId="20577"/>
          <ac:spMkLst>
            <pc:docMk/>
            <pc:sldMk cId="2980557468" sldId="267"/>
            <ac:spMk id="6" creationId="{67C46A16-9B07-69B4-984F-2AE8519FDA79}"/>
          </ac:spMkLst>
        </pc:spChg>
        <pc:spChg chg="mod">
          <ac:chgData name="santosh kumar" userId="03295405c6b72e61" providerId="LiveId" clId="{2B37AB4F-9996-440B-A81E-21B286007CE2}" dt="2024-10-26T04:55:08.291" v="37"/>
          <ac:spMkLst>
            <pc:docMk/>
            <pc:sldMk cId="2980557468" sldId="267"/>
            <ac:spMk id="9" creationId="{5AB483A5-54BD-0B13-F36F-C6885E064269}"/>
          </ac:spMkLst>
        </pc:spChg>
        <pc:spChg chg="mod">
          <ac:chgData name="santosh kumar" userId="03295405c6b72e61" providerId="LiveId" clId="{2B37AB4F-9996-440B-A81E-21B286007CE2}" dt="2024-10-26T04:55:08.291" v="37"/>
          <ac:spMkLst>
            <pc:docMk/>
            <pc:sldMk cId="2980557468" sldId="267"/>
            <ac:spMk id="10" creationId="{7167A575-314F-4FB2-32E7-0BA1B0ABB41E}"/>
          </ac:spMkLst>
        </pc:spChg>
        <pc:spChg chg="mod">
          <ac:chgData name="santosh kumar" userId="03295405c6b72e61" providerId="LiveId" clId="{2B37AB4F-9996-440B-A81E-21B286007CE2}" dt="2024-10-26T04:55:08.291" v="37"/>
          <ac:spMkLst>
            <pc:docMk/>
            <pc:sldMk cId="2980557468" sldId="267"/>
            <ac:spMk id="11" creationId="{0743D28F-3C72-111D-F611-D6C81301BC8E}"/>
          </ac:spMkLst>
        </pc:spChg>
        <pc:spChg chg="mod">
          <ac:chgData name="santosh kumar" userId="03295405c6b72e61" providerId="LiveId" clId="{2B37AB4F-9996-440B-A81E-21B286007CE2}" dt="2024-10-26T04:55:08.291" v="37"/>
          <ac:spMkLst>
            <pc:docMk/>
            <pc:sldMk cId="2980557468" sldId="267"/>
            <ac:spMk id="12" creationId="{5D861E6D-EF82-77DA-4632-5F8721FC39D9}"/>
          </ac:spMkLst>
        </pc:spChg>
        <pc:spChg chg="mod">
          <ac:chgData name="santosh kumar" userId="03295405c6b72e61" providerId="LiveId" clId="{2B37AB4F-9996-440B-A81E-21B286007CE2}" dt="2024-10-26T04:55:08.291" v="37"/>
          <ac:spMkLst>
            <pc:docMk/>
            <pc:sldMk cId="2980557468" sldId="267"/>
            <ac:spMk id="13" creationId="{18CF765D-AF96-672C-B3AE-837E05810DC3}"/>
          </ac:spMkLst>
        </pc:spChg>
        <pc:spChg chg="mod">
          <ac:chgData name="santosh kumar" userId="03295405c6b72e61" providerId="LiveId" clId="{2B37AB4F-9996-440B-A81E-21B286007CE2}" dt="2024-10-26T04:55:08.291" v="37"/>
          <ac:spMkLst>
            <pc:docMk/>
            <pc:sldMk cId="2980557468" sldId="267"/>
            <ac:spMk id="14" creationId="{AE0D7692-8D02-0619-B897-D8EBD9358CB5}"/>
          </ac:spMkLst>
        </pc:spChg>
        <pc:spChg chg="add mod">
          <ac:chgData name="santosh kumar" userId="03295405c6b72e61" providerId="LiveId" clId="{2B37AB4F-9996-440B-A81E-21B286007CE2}" dt="2024-10-26T04:56:36.317" v="49" actId="1076"/>
          <ac:spMkLst>
            <pc:docMk/>
            <pc:sldMk cId="2980557468" sldId="267"/>
            <ac:spMk id="16" creationId="{B0E5FDAD-DFD2-5CED-F012-C5C3F88BC16F}"/>
          </ac:spMkLst>
        </pc:spChg>
        <pc:spChg chg="add mod">
          <ac:chgData name="santosh kumar" userId="03295405c6b72e61" providerId="LiveId" clId="{2B37AB4F-9996-440B-A81E-21B286007CE2}" dt="2024-10-26T04:58:03.867" v="61" actId="2711"/>
          <ac:spMkLst>
            <pc:docMk/>
            <pc:sldMk cId="2980557468" sldId="267"/>
            <ac:spMk id="19" creationId="{CCF74F6A-D5A5-FA2B-4FC4-A1C4BD62D751}"/>
          </ac:spMkLst>
        </pc:spChg>
        <pc:spChg chg="add mod">
          <ac:chgData name="santosh kumar" userId="03295405c6b72e61" providerId="LiveId" clId="{2B37AB4F-9996-440B-A81E-21B286007CE2}" dt="2024-10-26T04:58:31.519" v="64" actId="1076"/>
          <ac:spMkLst>
            <pc:docMk/>
            <pc:sldMk cId="2980557468" sldId="267"/>
            <ac:spMk id="20" creationId="{1FFD8906-0782-6D37-A628-30D3330B8D7E}"/>
          </ac:spMkLst>
        </pc:spChg>
        <pc:grpChg chg="add del mod">
          <ac:chgData name="santosh kumar" userId="03295405c6b72e61" providerId="LiveId" clId="{2B37AB4F-9996-440B-A81E-21B286007CE2}" dt="2024-10-26T04:55:16.591" v="40" actId="478"/>
          <ac:grpSpMkLst>
            <pc:docMk/>
            <pc:sldMk cId="2980557468" sldId="267"/>
            <ac:grpSpMk id="8" creationId="{A1B7F1B7-AF41-6C0A-898C-C624C6274937}"/>
          </ac:grpSpMkLst>
        </pc:grpChg>
        <pc:picChg chg="add mod">
          <ac:chgData name="santosh kumar" userId="03295405c6b72e61" providerId="LiveId" clId="{2B37AB4F-9996-440B-A81E-21B286007CE2}" dt="2024-10-26T04:52:59.377" v="20" actId="14100"/>
          <ac:picMkLst>
            <pc:docMk/>
            <pc:sldMk cId="2980557468" sldId="267"/>
            <ac:picMk id="3" creationId="{E624B238-C3FD-AA40-8782-F2F76F98F27B}"/>
          </ac:picMkLst>
        </pc:picChg>
        <pc:picChg chg="add mod">
          <ac:chgData name="santosh kumar" userId="03295405c6b72e61" providerId="LiveId" clId="{2B37AB4F-9996-440B-A81E-21B286007CE2}" dt="2024-10-26T04:54:18.165" v="32" actId="1076"/>
          <ac:picMkLst>
            <pc:docMk/>
            <pc:sldMk cId="2980557468" sldId="267"/>
            <ac:picMk id="7" creationId="{62909E62-432A-A0AC-F2B6-5A01FB674EA7}"/>
          </ac:picMkLst>
        </pc:picChg>
        <pc:picChg chg="add mod">
          <ac:chgData name="santosh kumar" userId="03295405c6b72e61" providerId="LiveId" clId="{2B37AB4F-9996-440B-A81E-21B286007CE2}" dt="2024-10-26T04:59:55.941" v="74" actId="1076"/>
          <ac:picMkLst>
            <pc:docMk/>
            <pc:sldMk cId="2980557468" sldId="267"/>
            <ac:picMk id="15" creationId="{3C7855C5-2DE7-1144-F524-0630D562EEDA}"/>
          </ac:picMkLst>
        </pc:picChg>
        <pc:picChg chg="add mod">
          <ac:chgData name="santosh kumar" userId="03295405c6b72e61" providerId="LiveId" clId="{2B37AB4F-9996-440B-A81E-21B286007CE2}" dt="2024-10-26T04:59:38.304" v="73" actId="1076"/>
          <ac:picMkLst>
            <pc:docMk/>
            <pc:sldMk cId="2980557468" sldId="267"/>
            <ac:picMk id="17" creationId="{02ECC643-1461-7AE0-DC11-697DE018295E}"/>
          </ac:picMkLst>
        </pc:picChg>
        <pc:picChg chg="add mod">
          <ac:chgData name="santosh kumar" userId="03295405c6b72e61" providerId="LiveId" clId="{2B37AB4F-9996-440B-A81E-21B286007CE2}" dt="2024-10-26T04:59:15.547" v="70" actId="14100"/>
          <ac:picMkLst>
            <pc:docMk/>
            <pc:sldMk cId="2980557468" sldId="267"/>
            <ac:picMk id="18" creationId="{CA84DD01-9E2D-29BF-3347-2DC2E9AC21C8}"/>
          </ac:picMkLst>
        </pc:picChg>
        <pc:picChg chg="add mod">
          <ac:chgData name="santosh kumar" userId="03295405c6b72e61" providerId="LiveId" clId="{2B37AB4F-9996-440B-A81E-21B286007CE2}" dt="2024-10-26T04:59:09.083" v="69" actId="14100"/>
          <ac:picMkLst>
            <pc:docMk/>
            <pc:sldMk cId="2980557468" sldId="267"/>
            <ac:picMk id="21" creationId="{3C9890F9-584E-2BCE-5EFE-E6388A47416D}"/>
          </ac:picMkLst>
        </pc:picChg>
      </pc:sldChg>
      <pc:sldChg chg="addSp delSp modSp mod modTransition">
        <pc:chgData name="santosh kumar" userId="03295405c6b72e61" providerId="LiveId" clId="{2B37AB4F-9996-440B-A81E-21B286007CE2}" dt="2024-10-26T05:10:49.063" v="140"/>
        <pc:sldMkLst>
          <pc:docMk/>
          <pc:sldMk cId="1926009230" sldId="268"/>
        </pc:sldMkLst>
        <pc:spChg chg="add mod">
          <ac:chgData name="santosh kumar" userId="03295405c6b72e61" providerId="LiveId" clId="{2B37AB4F-9996-440B-A81E-21B286007CE2}" dt="2024-10-26T05:03:22.972" v="94" actId="1076"/>
          <ac:spMkLst>
            <pc:docMk/>
            <pc:sldMk cId="1926009230" sldId="268"/>
            <ac:spMk id="2" creationId="{BF852BA8-1598-57D5-19F3-B3D93A323F07}"/>
          </ac:spMkLst>
        </pc:spChg>
        <pc:spChg chg="add mod">
          <ac:chgData name="santosh kumar" userId="03295405c6b72e61" providerId="LiveId" clId="{2B37AB4F-9996-440B-A81E-21B286007CE2}" dt="2024-10-26T05:04:44.269" v="103" actId="1076"/>
          <ac:spMkLst>
            <pc:docMk/>
            <pc:sldMk cId="1926009230" sldId="268"/>
            <ac:spMk id="3" creationId="{0B4E4A46-353F-89D8-5C2E-071BE84E0CE4}"/>
          </ac:spMkLst>
        </pc:spChg>
        <pc:spChg chg="add mod">
          <ac:chgData name="santosh kumar" userId="03295405c6b72e61" providerId="LiveId" clId="{2B37AB4F-9996-440B-A81E-21B286007CE2}" dt="2024-10-26T05:06:01.957" v="111" actId="1076"/>
          <ac:spMkLst>
            <pc:docMk/>
            <pc:sldMk cId="1926009230" sldId="268"/>
            <ac:spMk id="6" creationId="{FD355FC4-7187-56EF-B76A-0F2F66D3CB46}"/>
          </ac:spMkLst>
        </pc:spChg>
        <pc:spChg chg="add mod">
          <ac:chgData name="santosh kumar" userId="03295405c6b72e61" providerId="LiveId" clId="{2B37AB4F-9996-440B-A81E-21B286007CE2}" dt="2024-10-26T05:07:48.193" v="124" actId="1076"/>
          <ac:spMkLst>
            <pc:docMk/>
            <pc:sldMk cId="1926009230" sldId="268"/>
            <ac:spMk id="9" creationId="{EC168860-1F46-5F5A-017D-8D5113230BC5}"/>
          </ac:spMkLst>
        </pc:spChg>
        <pc:picChg chg="add mod">
          <ac:chgData name="santosh kumar" userId="03295405c6b72e61" providerId="LiveId" clId="{2B37AB4F-9996-440B-A81E-21B286007CE2}" dt="2024-10-26T05:04:40.515" v="102" actId="1076"/>
          <ac:picMkLst>
            <pc:docMk/>
            <pc:sldMk cId="1926009230" sldId="268"/>
            <ac:picMk id="4" creationId="{2F14D387-36A2-5C1A-9345-A079AFB7D493}"/>
          </ac:picMkLst>
        </pc:picChg>
        <pc:picChg chg="add mod">
          <ac:chgData name="santosh kumar" userId="03295405c6b72e61" providerId="LiveId" clId="{2B37AB4F-9996-440B-A81E-21B286007CE2}" dt="2024-10-26T05:05:00.636" v="105" actId="1076"/>
          <ac:picMkLst>
            <pc:docMk/>
            <pc:sldMk cId="1926009230" sldId="268"/>
            <ac:picMk id="5" creationId="{C78236CE-92D4-1535-3449-97B5877E696E}"/>
          </ac:picMkLst>
        </pc:picChg>
        <pc:picChg chg="add mod">
          <ac:chgData name="santosh kumar" userId="03295405c6b72e61" providerId="LiveId" clId="{2B37AB4F-9996-440B-A81E-21B286007CE2}" dt="2024-10-26T05:07:10.721" v="119" actId="1076"/>
          <ac:picMkLst>
            <pc:docMk/>
            <pc:sldMk cId="1926009230" sldId="268"/>
            <ac:picMk id="7" creationId="{D7E92A1F-0491-28BF-05EA-708BC75138AF}"/>
          </ac:picMkLst>
        </pc:picChg>
        <pc:picChg chg="add mod">
          <ac:chgData name="santosh kumar" userId="03295405c6b72e61" providerId="LiveId" clId="{2B37AB4F-9996-440B-A81E-21B286007CE2}" dt="2024-10-26T05:06:59.170" v="117" actId="1076"/>
          <ac:picMkLst>
            <pc:docMk/>
            <pc:sldMk cId="1926009230" sldId="268"/>
            <ac:picMk id="8" creationId="{7889ADF5-D785-9C03-368C-1E22DA61F2CF}"/>
          </ac:picMkLst>
        </pc:picChg>
        <pc:picChg chg="add mod">
          <ac:chgData name="santosh kumar" userId="03295405c6b72e61" providerId="LiveId" clId="{2B37AB4F-9996-440B-A81E-21B286007CE2}" dt="2024-10-26T05:08:12.315" v="127" actId="14100"/>
          <ac:picMkLst>
            <pc:docMk/>
            <pc:sldMk cId="1926009230" sldId="268"/>
            <ac:picMk id="10" creationId="{C024816B-F062-ECAA-7A39-4896BE7BBA2C}"/>
          </ac:picMkLst>
        </pc:picChg>
        <pc:picChg chg="add del mod">
          <ac:chgData name="santosh kumar" userId="03295405c6b72e61" providerId="LiveId" clId="{2B37AB4F-9996-440B-A81E-21B286007CE2}" dt="2024-10-26T05:10:06.125" v="134" actId="478"/>
          <ac:picMkLst>
            <pc:docMk/>
            <pc:sldMk cId="1926009230" sldId="268"/>
            <ac:picMk id="12" creationId="{D0F68021-AEE8-2C82-1615-9EB02E87A67D}"/>
          </ac:picMkLst>
        </pc:picChg>
        <pc:picChg chg="add mod">
          <ac:chgData name="santosh kumar" userId="03295405c6b72e61" providerId="LiveId" clId="{2B37AB4F-9996-440B-A81E-21B286007CE2}" dt="2024-10-26T05:10:10.983" v="136" actId="1076"/>
          <ac:picMkLst>
            <pc:docMk/>
            <pc:sldMk cId="1926009230" sldId="268"/>
            <ac:picMk id="13" creationId="{86246F74-0B3E-E3CE-2A58-9B9329F48F74}"/>
          </ac:picMkLst>
        </pc:picChg>
      </pc:sldChg>
      <pc:sldChg chg="addSp delSp modSp mod modTransition">
        <pc:chgData name="santosh kumar" userId="03295405c6b72e61" providerId="LiveId" clId="{2B37AB4F-9996-440B-A81E-21B286007CE2}" dt="2024-10-26T05:49:19.747" v="629" actId="1076"/>
        <pc:sldMkLst>
          <pc:docMk/>
          <pc:sldMk cId="2216384410" sldId="269"/>
        </pc:sldMkLst>
        <pc:spChg chg="add mod">
          <ac:chgData name="santosh kumar" userId="03295405c6b72e61" providerId="LiveId" clId="{2B37AB4F-9996-440B-A81E-21B286007CE2}" dt="2024-10-26T05:11:52.652" v="148" actId="20577"/>
          <ac:spMkLst>
            <pc:docMk/>
            <pc:sldMk cId="2216384410" sldId="269"/>
            <ac:spMk id="2" creationId="{1D4B5518-E7C3-B7F4-3D65-B7D6131DF79C}"/>
          </ac:spMkLst>
        </pc:spChg>
        <pc:spChg chg="add mod">
          <ac:chgData name="santosh kumar" userId="03295405c6b72e61" providerId="LiveId" clId="{2B37AB4F-9996-440B-A81E-21B286007CE2}" dt="2024-10-26T05:26:26.912" v="343" actId="1076"/>
          <ac:spMkLst>
            <pc:docMk/>
            <pc:sldMk cId="2216384410" sldId="269"/>
            <ac:spMk id="3" creationId="{8944536E-A0F0-1F9B-F8BF-29F731A50561}"/>
          </ac:spMkLst>
        </pc:spChg>
        <pc:spChg chg="add mod">
          <ac:chgData name="santosh kumar" userId="03295405c6b72e61" providerId="LiveId" clId="{2B37AB4F-9996-440B-A81E-21B286007CE2}" dt="2024-10-26T05:24:39.128" v="330" actId="1076"/>
          <ac:spMkLst>
            <pc:docMk/>
            <pc:sldMk cId="2216384410" sldId="269"/>
            <ac:spMk id="10" creationId="{CA688B4E-ED15-ECFF-A933-C11422CD0FA4}"/>
          </ac:spMkLst>
        </pc:spChg>
        <pc:spChg chg="add mod">
          <ac:chgData name="santosh kumar" userId="03295405c6b72e61" providerId="LiveId" clId="{2B37AB4F-9996-440B-A81E-21B286007CE2}" dt="2024-10-26T05:31:14.717" v="411" actId="120"/>
          <ac:spMkLst>
            <pc:docMk/>
            <pc:sldMk cId="2216384410" sldId="269"/>
            <ac:spMk id="11" creationId="{0DE577A4-3C46-8ED3-ED28-30CB4BA30D06}"/>
          </ac:spMkLst>
        </pc:spChg>
        <pc:spChg chg="add mod">
          <ac:chgData name="santosh kumar" userId="03295405c6b72e61" providerId="LiveId" clId="{2B37AB4F-9996-440B-A81E-21B286007CE2}" dt="2024-10-26T05:24:50.186" v="332" actId="1076"/>
          <ac:spMkLst>
            <pc:docMk/>
            <pc:sldMk cId="2216384410" sldId="269"/>
            <ac:spMk id="12" creationId="{021DF4A8-58AF-E013-D3B9-71008D6E4217}"/>
          </ac:spMkLst>
        </pc:spChg>
        <pc:spChg chg="add mod">
          <ac:chgData name="santosh kumar" userId="03295405c6b72e61" providerId="LiveId" clId="{2B37AB4F-9996-440B-A81E-21B286007CE2}" dt="2024-10-26T05:24:55.043" v="333" actId="1076"/>
          <ac:spMkLst>
            <pc:docMk/>
            <pc:sldMk cId="2216384410" sldId="269"/>
            <ac:spMk id="13" creationId="{A225537A-7EF5-CA2F-FC39-B42C05F746ED}"/>
          </ac:spMkLst>
        </pc:spChg>
        <pc:spChg chg="add mod">
          <ac:chgData name="santosh kumar" userId="03295405c6b72e61" providerId="LiveId" clId="{2B37AB4F-9996-440B-A81E-21B286007CE2}" dt="2024-10-26T05:24:58.634" v="334" actId="1076"/>
          <ac:spMkLst>
            <pc:docMk/>
            <pc:sldMk cId="2216384410" sldId="269"/>
            <ac:spMk id="14" creationId="{8F461ADC-514F-9754-1E95-D4B18FEFCE53}"/>
          </ac:spMkLst>
        </pc:spChg>
        <pc:spChg chg="add del mod">
          <ac:chgData name="santosh kumar" userId="03295405c6b72e61" providerId="LiveId" clId="{2B37AB4F-9996-440B-A81E-21B286007CE2}" dt="2024-10-26T05:26:03.477" v="342" actId="14100"/>
          <ac:spMkLst>
            <pc:docMk/>
            <pc:sldMk cId="2216384410" sldId="269"/>
            <ac:spMk id="15" creationId="{700A73E8-E9FA-FD79-B389-68E00307928A}"/>
          </ac:spMkLst>
        </pc:spChg>
        <pc:spChg chg="add del">
          <ac:chgData name="santosh kumar" userId="03295405c6b72e61" providerId="LiveId" clId="{2B37AB4F-9996-440B-A81E-21B286007CE2}" dt="2024-10-26T05:25:53.906" v="340" actId="22"/>
          <ac:spMkLst>
            <pc:docMk/>
            <pc:sldMk cId="2216384410" sldId="269"/>
            <ac:spMk id="17" creationId="{7B043048-E4BD-2618-96DC-4F89A06C14B2}"/>
          </ac:spMkLst>
        </pc:spChg>
        <pc:spChg chg="mod">
          <ac:chgData name="santosh kumar" userId="03295405c6b72e61" providerId="LiveId" clId="{2B37AB4F-9996-440B-A81E-21B286007CE2}" dt="2024-10-26T05:48:57.369" v="624"/>
          <ac:spMkLst>
            <pc:docMk/>
            <pc:sldMk cId="2216384410" sldId="269"/>
            <ac:spMk id="21" creationId="{0650AECC-AE61-6783-C6C1-E044FE042AA6}"/>
          </ac:spMkLst>
        </pc:spChg>
        <pc:spChg chg="mod">
          <ac:chgData name="santosh kumar" userId="03295405c6b72e61" providerId="LiveId" clId="{2B37AB4F-9996-440B-A81E-21B286007CE2}" dt="2024-10-26T05:48:57.369" v="624"/>
          <ac:spMkLst>
            <pc:docMk/>
            <pc:sldMk cId="2216384410" sldId="269"/>
            <ac:spMk id="22" creationId="{89FC8FBA-92D2-CE52-2D51-567DB7BD29E2}"/>
          </ac:spMkLst>
        </pc:spChg>
        <pc:spChg chg="mod">
          <ac:chgData name="santosh kumar" userId="03295405c6b72e61" providerId="LiveId" clId="{2B37AB4F-9996-440B-A81E-21B286007CE2}" dt="2024-10-26T05:48:57.369" v="624"/>
          <ac:spMkLst>
            <pc:docMk/>
            <pc:sldMk cId="2216384410" sldId="269"/>
            <ac:spMk id="23" creationId="{0C5C0571-AA7C-FCE7-DD5E-8B074A4A7057}"/>
          </ac:spMkLst>
        </pc:spChg>
        <pc:spChg chg="mod">
          <ac:chgData name="santosh kumar" userId="03295405c6b72e61" providerId="LiveId" clId="{2B37AB4F-9996-440B-A81E-21B286007CE2}" dt="2024-10-26T05:48:57.369" v="624"/>
          <ac:spMkLst>
            <pc:docMk/>
            <pc:sldMk cId="2216384410" sldId="269"/>
            <ac:spMk id="24" creationId="{3A6F0B8F-EA01-65AE-FCD3-4EF4B1CD17C4}"/>
          </ac:spMkLst>
        </pc:spChg>
        <pc:spChg chg="mod">
          <ac:chgData name="santosh kumar" userId="03295405c6b72e61" providerId="LiveId" clId="{2B37AB4F-9996-440B-A81E-21B286007CE2}" dt="2024-10-26T05:48:57.369" v="624"/>
          <ac:spMkLst>
            <pc:docMk/>
            <pc:sldMk cId="2216384410" sldId="269"/>
            <ac:spMk id="25" creationId="{C990E9FA-ACC0-391D-6FE6-77AFB0A05170}"/>
          </ac:spMkLst>
        </pc:spChg>
        <pc:spChg chg="mod">
          <ac:chgData name="santosh kumar" userId="03295405c6b72e61" providerId="LiveId" clId="{2B37AB4F-9996-440B-A81E-21B286007CE2}" dt="2024-10-26T05:48:57.369" v="624"/>
          <ac:spMkLst>
            <pc:docMk/>
            <pc:sldMk cId="2216384410" sldId="269"/>
            <ac:spMk id="26" creationId="{78FF4D04-9855-6287-58B8-D44AC9B8BAC0}"/>
          </ac:spMkLst>
        </pc:spChg>
        <pc:grpChg chg="add mod">
          <ac:chgData name="santosh kumar" userId="03295405c6b72e61" providerId="LiveId" clId="{2B37AB4F-9996-440B-A81E-21B286007CE2}" dt="2024-10-26T05:49:19.747" v="629" actId="1076"/>
          <ac:grpSpMkLst>
            <pc:docMk/>
            <pc:sldMk cId="2216384410" sldId="269"/>
            <ac:grpSpMk id="20" creationId="{45150CE5-EAF0-0EA2-D07D-F873AA345DAB}"/>
          </ac:grpSpMkLst>
        </pc:grpChg>
        <pc:graphicFrameChg chg="add del modGraphic">
          <ac:chgData name="santosh kumar" userId="03295405c6b72e61" providerId="LiveId" clId="{2B37AB4F-9996-440B-A81E-21B286007CE2}" dt="2024-10-26T05:30:55.293" v="406" actId="27309"/>
          <ac:graphicFrameMkLst>
            <pc:docMk/>
            <pc:sldMk cId="2216384410" sldId="269"/>
            <ac:graphicFrameMk id="19" creationId="{08AA41CD-8EAB-FEDE-4706-B797AAA39A2E}"/>
          </ac:graphicFrameMkLst>
        </pc:graphicFrameChg>
        <pc:picChg chg="add del mod">
          <ac:chgData name="santosh kumar" userId="03295405c6b72e61" providerId="LiveId" clId="{2B37AB4F-9996-440B-A81E-21B286007CE2}" dt="2024-10-26T05:24:15.361" v="323" actId="478"/>
          <ac:picMkLst>
            <pc:docMk/>
            <pc:sldMk cId="2216384410" sldId="269"/>
            <ac:picMk id="4" creationId="{0FC3C8E4-A4D8-02F6-27BB-F449BF308BD8}"/>
          </ac:picMkLst>
        </pc:picChg>
        <pc:picChg chg="add del mod">
          <ac:chgData name="santosh kumar" userId="03295405c6b72e61" providerId="LiveId" clId="{2B37AB4F-9996-440B-A81E-21B286007CE2}" dt="2024-10-26T05:24:17.250" v="324" actId="478"/>
          <ac:picMkLst>
            <pc:docMk/>
            <pc:sldMk cId="2216384410" sldId="269"/>
            <ac:picMk id="5" creationId="{62C286AB-B4F5-6627-1ECE-1F5827E292D3}"/>
          </ac:picMkLst>
        </pc:picChg>
        <pc:picChg chg="add del mod">
          <ac:chgData name="santosh kumar" userId="03295405c6b72e61" providerId="LiveId" clId="{2B37AB4F-9996-440B-A81E-21B286007CE2}" dt="2024-10-26T05:24:19.269" v="325" actId="478"/>
          <ac:picMkLst>
            <pc:docMk/>
            <pc:sldMk cId="2216384410" sldId="269"/>
            <ac:picMk id="6" creationId="{6CED5D83-4E51-3AA2-CE91-D81D547E8DF1}"/>
          </ac:picMkLst>
        </pc:picChg>
        <pc:picChg chg="add del mod">
          <ac:chgData name="santosh kumar" userId="03295405c6b72e61" providerId="LiveId" clId="{2B37AB4F-9996-440B-A81E-21B286007CE2}" dt="2024-10-26T05:24:20.874" v="326" actId="478"/>
          <ac:picMkLst>
            <pc:docMk/>
            <pc:sldMk cId="2216384410" sldId="269"/>
            <ac:picMk id="7" creationId="{8EE06AED-9647-EE91-C3F8-1878AAD29561}"/>
          </ac:picMkLst>
        </pc:picChg>
        <pc:picChg chg="add del mod">
          <ac:chgData name="santosh kumar" userId="03295405c6b72e61" providerId="LiveId" clId="{2B37AB4F-9996-440B-A81E-21B286007CE2}" dt="2024-10-26T05:24:22.409" v="327" actId="478"/>
          <ac:picMkLst>
            <pc:docMk/>
            <pc:sldMk cId="2216384410" sldId="269"/>
            <ac:picMk id="8" creationId="{20F16519-DBC0-9F47-11A6-2809492EAABD}"/>
          </ac:picMkLst>
        </pc:picChg>
        <pc:picChg chg="add del mod">
          <ac:chgData name="santosh kumar" userId="03295405c6b72e61" providerId="LiveId" clId="{2B37AB4F-9996-440B-A81E-21B286007CE2}" dt="2024-10-26T05:24:24.821" v="328" actId="478"/>
          <ac:picMkLst>
            <pc:docMk/>
            <pc:sldMk cId="2216384410" sldId="269"/>
            <ac:picMk id="9" creationId="{B210E1E6-84AB-42F7-D76B-CAC2D40E41CA}"/>
          </ac:picMkLst>
        </pc:picChg>
      </pc:sldChg>
      <pc:sldChg chg="modSp mod">
        <pc:chgData name="santosh kumar" userId="03295405c6b72e61" providerId="LiveId" clId="{2B37AB4F-9996-440B-A81E-21B286007CE2}" dt="2024-10-26T05:59:02.830" v="934" actId="2711"/>
        <pc:sldMkLst>
          <pc:docMk/>
          <pc:sldMk cId="2823646092" sldId="270"/>
        </pc:sldMkLst>
        <pc:spChg chg="mod">
          <ac:chgData name="santosh kumar" userId="03295405c6b72e61" providerId="LiveId" clId="{2B37AB4F-9996-440B-A81E-21B286007CE2}" dt="2024-10-26T05:59:02.830" v="934" actId="2711"/>
          <ac:spMkLst>
            <pc:docMk/>
            <pc:sldMk cId="2823646092" sldId="270"/>
            <ac:spMk id="3" creationId="{31D3374B-36DD-5C1E-8DEA-1C1A80C89F80}"/>
          </ac:spMkLst>
        </pc:spChg>
      </pc:sldChg>
      <pc:sldChg chg="addSp modSp mod modTransition">
        <pc:chgData name="santosh kumar" userId="03295405c6b72e61" providerId="LiveId" clId="{2B37AB4F-9996-440B-A81E-21B286007CE2}" dt="2024-10-26T06:00:18.397" v="935"/>
        <pc:sldMkLst>
          <pc:docMk/>
          <pc:sldMk cId="224621610" sldId="271"/>
        </pc:sldMkLst>
        <pc:spChg chg="mod">
          <ac:chgData name="santosh kumar" userId="03295405c6b72e61" providerId="LiveId" clId="{2B37AB4F-9996-440B-A81E-21B286007CE2}" dt="2024-10-26T05:51:22.972" v="656" actId="20577"/>
          <ac:spMkLst>
            <pc:docMk/>
            <pc:sldMk cId="224621610" sldId="271"/>
            <ac:spMk id="2" creationId="{BFC0D75B-E8E7-D023-8D51-19864C7A0DB0}"/>
          </ac:spMkLst>
        </pc:spChg>
        <pc:spChg chg="add mod">
          <ac:chgData name="santosh kumar" userId="03295405c6b72e61" providerId="LiveId" clId="{2B37AB4F-9996-440B-A81E-21B286007CE2}" dt="2024-10-26T05:57:49.368" v="907" actId="2711"/>
          <ac:spMkLst>
            <pc:docMk/>
            <pc:sldMk cId="224621610" sldId="271"/>
            <ac:spMk id="3" creationId="{964C9E3D-C549-2E6D-D872-287816F65CE1}"/>
          </ac:spMkLst>
        </pc:spChg>
        <pc:spChg chg="add mod">
          <ac:chgData name="santosh kumar" userId="03295405c6b72e61" providerId="LiveId" clId="{2B37AB4F-9996-440B-A81E-21B286007CE2}" dt="2024-10-26T05:58:36.336" v="932" actId="207"/>
          <ac:spMkLst>
            <pc:docMk/>
            <pc:sldMk cId="224621610" sldId="271"/>
            <ac:spMk id="4" creationId="{C856CCB4-B872-0693-450C-797B5DC1146B}"/>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DELL\OneDrive\Desktop\IPL%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L\OneDrive\Desktop\IPL%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L\OneDrive\Desktop\IPL%20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L\OneDrive\Desktop\IPL%20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LL\Downloads\Newton%20school\SQL_Notes\SQL\SQL_project\IPL%20analysi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a:t>
            </a:r>
            <a:r>
              <a:rPr lang="en-US" baseline="0" dirty="0"/>
              <a:t> 10 RUN SCORERS IN IPL</a:t>
            </a:r>
            <a:endParaRPr lang="en-US" dirty="0"/>
          </a:p>
        </c:rich>
      </c:tx>
      <c:layout>
        <c:manualLayout>
          <c:xMode val="edge"/>
          <c:yMode val="edge"/>
          <c:x val="0.36464039347335331"/>
          <c:y val="2.5072964960366949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'Top runs'!$C$14</c:f>
              <c:strCache>
                <c:ptCount val="1"/>
                <c:pt idx="0">
                  <c:v>Runs Scored</c:v>
                </c:pt>
              </c:strCache>
            </c:strRef>
          </c:tx>
          <c:spPr>
            <a:solidFill>
              <a:srgbClr val="FF000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multiLvlStrRef>
              <c:f>'Top runs'!$A$15:$B$24</c:f>
              <c:multiLvlStrCache>
                <c:ptCount val="10"/>
                <c:lvl>
                  <c:pt idx="0">
                    <c:v>V Kohli</c:v>
                  </c:pt>
                  <c:pt idx="1">
                    <c:v>SK Raina</c:v>
                  </c:pt>
                  <c:pt idx="2">
                    <c:v>RG Sharma</c:v>
                  </c:pt>
                  <c:pt idx="3">
                    <c:v>G Gambhir</c:v>
                  </c:pt>
                  <c:pt idx="4">
                    <c:v>RV Uthappa</c:v>
                  </c:pt>
                  <c:pt idx="5">
                    <c:v>DA Warner</c:v>
                  </c:pt>
                  <c:pt idx="6">
                    <c:v>CH Gayle</c:v>
                  </c:pt>
                  <c:pt idx="7">
                    <c:v>MS Dhoni</c:v>
                  </c:pt>
                  <c:pt idx="8">
                    <c:v>S Dhawan</c:v>
                  </c:pt>
                  <c:pt idx="9">
                    <c:v>AB de Villiers</c:v>
                  </c:pt>
                </c:lvl>
                <c:lvl>
                  <c:pt idx="0">
                    <c:v>1</c:v>
                  </c:pt>
                  <c:pt idx="1">
                    <c:v>2</c:v>
                  </c:pt>
                  <c:pt idx="2">
                    <c:v>3</c:v>
                  </c:pt>
                  <c:pt idx="3">
                    <c:v>4</c:v>
                  </c:pt>
                  <c:pt idx="4">
                    <c:v>5</c:v>
                  </c:pt>
                  <c:pt idx="5">
                    <c:v>6</c:v>
                  </c:pt>
                  <c:pt idx="6">
                    <c:v>7</c:v>
                  </c:pt>
                  <c:pt idx="7">
                    <c:v>8</c:v>
                  </c:pt>
                  <c:pt idx="8">
                    <c:v>9</c:v>
                  </c:pt>
                  <c:pt idx="9">
                    <c:v>10</c:v>
                  </c:pt>
                </c:lvl>
              </c:multiLvlStrCache>
            </c:multiLvlStrRef>
          </c:cat>
          <c:val>
            <c:numRef>
              <c:f>'Top runs'!$C$15:$C$24</c:f>
              <c:numCache>
                <c:formatCode>General</c:formatCode>
                <c:ptCount val="10"/>
                <c:pt idx="0">
                  <c:v>8158</c:v>
                </c:pt>
                <c:pt idx="1">
                  <c:v>7588</c:v>
                </c:pt>
                <c:pt idx="2">
                  <c:v>7263</c:v>
                </c:pt>
                <c:pt idx="3">
                  <c:v>6793</c:v>
                </c:pt>
                <c:pt idx="4">
                  <c:v>6303</c:v>
                </c:pt>
                <c:pt idx="5">
                  <c:v>6235</c:v>
                </c:pt>
                <c:pt idx="6">
                  <c:v>6105</c:v>
                </c:pt>
                <c:pt idx="7">
                  <c:v>6006</c:v>
                </c:pt>
                <c:pt idx="8">
                  <c:v>5917</c:v>
                </c:pt>
                <c:pt idx="9">
                  <c:v>5832</c:v>
                </c:pt>
              </c:numCache>
            </c:numRef>
          </c:val>
          <c:extLst>
            <c:ext xmlns:c16="http://schemas.microsoft.com/office/drawing/2014/chart" uri="{C3380CC4-5D6E-409C-BE32-E72D297353CC}">
              <c16:uniqueId val="{00000000-1D14-4BEC-93B6-37D9BE4BBA0F}"/>
            </c:ext>
          </c:extLst>
        </c:ser>
        <c:dLbls>
          <c:showLegendKey val="0"/>
          <c:showVal val="1"/>
          <c:showCatName val="0"/>
          <c:showSerName val="0"/>
          <c:showPercent val="0"/>
          <c:showBubbleSize val="0"/>
        </c:dLbls>
        <c:gapWidth val="150"/>
        <c:shape val="box"/>
        <c:axId val="425441720"/>
        <c:axId val="425442376"/>
        <c:axId val="0"/>
      </c:bar3DChart>
      <c:catAx>
        <c:axId val="42544172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POSITION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25442376"/>
        <c:crosses val="autoZero"/>
        <c:auto val="1"/>
        <c:lblAlgn val="ctr"/>
        <c:lblOffset val="100"/>
        <c:noMultiLvlLbl val="0"/>
      </c:catAx>
      <c:valAx>
        <c:axId val="425442376"/>
        <c:scaling>
          <c:orientation val="minMax"/>
        </c:scaling>
        <c:delete val="0"/>
        <c:axPos val="l"/>
        <c:majorGridlines>
          <c:spPr>
            <a:ln w="9525" cap="flat" cmpd="sng" algn="ctr">
              <a:solidFill>
                <a:schemeClr val="dk1">
                  <a:lumMod val="50000"/>
                  <a:lumOff val="5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RUNS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25441720"/>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     TOP 10 WICKET</a:t>
            </a:r>
            <a:r>
              <a:rPr lang="en-US" baseline="0" dirty="0"/>
              <a:t> TAKERS IN IPL</a:t>
            </a:r>
          </a:p>
        </c:rich>
      </c:tx>
      <c:layout>
        <c:manualLayout>
          <c:xMode val="edge"/>
          <c:yMode val="edge"/>
          <c:x val="0.33390389667906606"/>
          <c:y val="4.1507025309153803E-3"/>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'Top runs'!$P$3</c:f>
              <c:strCache>
                <c:ptCount val="1"/>
                <c:pt idx="0">
                  <c:v>Wicktes</c:v>
                </c:pt>
              </c:strCache>
            </c:strRef>
          </c:tx>
          <c:spPr>
            <a:solidFill>
              <a:srgbClr val="00B0F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multiLvlStrRef>
              <c:f>'Top runs'!$N$4:$O$13</c:f>
              <c:multiLvlStrCache>
                <c:ptCount val="10"/>
                <c:lvl>
                  <c:pt idx="0">
                    <c:v>SL Malinga</c:v>
                  </c:pt>
                  <c:pt idx="1">
                    <c:v>DJ Bravo</c:v>
                  </c:pt>
                  <c:pt idx="2">
                    <c:v>A Mishra</c:v>
                  </c:pt>
                  <c:pt idx="3">
                    <c:v>Harbhajan Singh</c:v>
                  </c:pt>
                  <c:pt idx="4">
                    <c:v>PP Chawla</c:v>
                  </c:pt>
                  <c:pt idx="5">
                    <c:v>R Vinay Kumar</c:v>
                  </c:pt>
                  <c:pt idx="6">
                    <c:v>A Nehra</c:v>
                  </c:pt>
                  <c:pt idx="7">
                    <c:v>R Ashwin</c:v>
                  </c:pt>
                  <c:pt idx="8">
                    <c:v>Z Khan</c:v>
                  </c:pt>
                  <c:pt idx="9">
                    <c:v>RP Singh</c:v>
                  </c:pt>
                </c:lvl>
                <c:lvl>
                  <c:pt idx="0">
                    <c:v>1</c:v>
                  </c:pt>
                  <c:pt idx="1">
                    <c:v>2</c:v>
                  </c:pt>
                  <c:pt idx="2">
                    <c:v>3</c:v>
                  </c:pt>
                  <c:pt idx="3">
                    <c:v>4</c:v>
                  </c:pt>
                  <c:pt idx="4">
                    <c:v>5</c:v>
                  </c:pt>
                  <c:pt idx="5">
                    <c:v>6</c:v>
                  </c:pt>
                  <c:pt idx="6">
                    <c:v>7</c:v>
                  </c:pt>
                  <c:pt idx="7">
                    <c:v>8</c:v>
                  </c:pt>
                  <c:pt idx="8">
                    <c:v>9</c:v>
                  </c:pt>
                  <c:pt idx="9">
                    <c:v>10</c:v>
                  </c:pt>
                </c:lvl>
              </c:multiLvlStrCache>
            </c:multiLvlStrRef>
          </c:cat>
          <c:val>
            <c:numRef>
              <c:f>'Top runs'!$P$4:$P$13</c:f>
              <c:numCache>
                <c:formatCode>General</c:formatCode>
                <c:ptCount val="10"/>
                <c:pt idx="0">
                  <c:v>159</c:v>
                </c:pt>
                <c:pt idx="1">
                  <c:v>137</c:v>
                </c:pt>
                <c:pt idx="2">
                  <c:v>132</c:v>
                </c:pt>
                <c:pt idx="3">
                  <c:v>128</c:v>
                </c:pt>
                <c:pt idx="4">
                  <c:v>127</c:v>
                </c:pt>
                <c:pt idx="5">
                  <c:v>123</c:v>
                </c:pt>
                <c:pt idx="6">
                  <c:v>111</c:v>
                </c:pt>
                <c:pt idx="7">
                  <c:v>110</c:v>
                </c:pt>
                <c:pt idx="8">
                  <c:v>107</c:v>
                </c:pt>
                <c:pt idx="9">
                  <c:v>100</c:v>
                </c:pt>
              </c:numCache>
            </c:numRef>
          </c:val>
          <c:extLst>
            <c:ext xmlns:c16="http://schemas.microsoft.com/office/drawing/2014/chart" uri="{C3380CC4-5D6E-409C-BE32-E72D297353CC}">
              <c16:uniqueId val="{00000000-E150-4979-893A-6D1E0F25CA7A}"/>
            </c:ext>
          </c:extLst>
        </c:ser>
        <c:dLbls>
          <c:showLegendKey val="0"/>
          <c:showVal val="1"/>
          <c:showCatName val="0"/>
          <c:showSerName val="0"/>
          <c:showPercent val="0"/>
          <c:showBubbleSize val="0"/>
        </c:dLbls>
        <c:gapWidth val="150"/>
        <c:shape val="box"/>
        <c:axId val="421810672"/>
        <c:axId val="421811000"/>
        <c:axId val="0"/>
      </c:bar3DChart>
      <c:catAx>
        <c:axId val="42181067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POSITION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21811000"/>
        <c:crosses val="autoZero"/>
        <c:auto val="1"/>
        <c:lblAlgn val="ctr"/>
        <c:lblOffset val="100"/>
        <c:noMultiLvlLbl val="0"/>
      </c:catAx>
      <c:valAx>
        <c:axId val="421811000"/>
        <c:scaling>
          <c:orientation val="minMax"/>
        </c:scaling>
        <c:delete val="0"/>
        <c:axPos val="l"/>
        <c:majorGridlines>
          <c:spPr>
            <a:ln w="9525" cap="flat" cmpd="sng" algn="ctr">
              <a:solidFill>
                <a:schemeClr val="dk1">
                  <a:lumMod val="50000"/>
                  <a:lumOff val="5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WICKETS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2181067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sz="1600" dirty="0">
                <a:solidFill>
                  <a:schemeClr val="bg1"/>
                </a:solidFill>
              </a:rPr>
              <a:t>CONSISTENT BATMENS IN IPL</a:t>
            </a:r>
            <a:endParaRPr lang="en-IN" sz="1600" dirty="0">
              <a:solidFill>
                <a:schemeClr val="bg1"/>
              </a:solidFill>
            </a:endParaRP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Sheet3!$B$27</c:f>
              <c:strCache>
                <c:ptCount val="1"/>
                <c:pt idx="0">
                  <c:v>Sessons</c:v>
                </c:pt>
              </c:strCache>
            </c:strRef>
          </c:tx>
          <c:spPr>
            <a:ln w="76200" cap="rnd">
              <a:solidFill>
                <a:srgbClr val="FF0000"/>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Sheet3!$A$28:$A$38</c:f>
              <c:strCache>
                <c:ptCount val="11"/>
                <c:pt idx="0">
                  <c:v>RG Sharma</c:v>
                </c:pt>
                <c:pt idx="1">
                  <c:v>SK Raina</c:v>
                </c:pt>
                <c:pt idx="2">
                  <c:v>S Dhawan</c:v>
                </c:pt>
                <c:pt idx="3">
                  <c:v>V Kohli</c:v>
                </c:pt>
                <c:pt idx="4">
                  <c:v>AB de Villiers</c:v>
                </c:pt>
                <c:pt idx="5">
                  <c:v>AM Rahane</c:v>
                </c:pt>
                <c:pt idx="6">
                  <c:v>CH Gayle</c:v>
                </c:pt>
                <c:pt idx="7">
                  <c:v>DA Warner</c:v>
                </c:pt>
                <c:pt idx="8">
                  <c:v>G Gambhir</c:v>
                </c:pt>
                <c:pt idx="9">
                  <c:v>JH Kallis</c:v>
                </c:pt>
                <c:pt idx="10">
                  <c:v>MS Dhoni</c:v>
                </c:pt>
              </c:strCache>
            </c:strRef>
          </c:cat>
          <c:val>
            <c:numRef>
              <c:f>Sheet3!$B$28:$B$38</c:f>
              <c:numCache>
                <c:formatCode>General</c:formatCode>
                <c:ptCount val="11"/>
                <c:pt idx="0">
                  <c:v>9</c:v>
                </c:pt>
                <c:pt idx="1">
                  <c:v>9</c:v>
                </c:pt>
                <c:pt idx="2">
                  <c:v>5</c:v>
                </c:pt>
                <c:pt idx="3">
                  <c:v>5</c:v>
                </c:pt>
                <c:pt idx="4">
                  <c:v>4</c:v>
                </c:pt>
                <c:pt idx="5">
                  <c:v>4</c:v>
                </c:pt>
                <c:pt idx="6">
                  <c:v>4</c:v>
                </c:pt>
                <c:pt idx="7">
                  <c:v>4</c:v>
                </c:pt>
                <c:pt idx="8">
                  <c:v>4</c:v>
                </c:pt>
                <c:pt idx="9">
                  <c:v>4</c:v>
                </c:pt>
                <c:pt idx="10">
                  <c:v>4</c:v>
                </c:pt>
              </c:numCache>
            </c:numRef>
          </c:val>
          <c:smooth val="0"/>
          <c:extLst>
            <c:ext xmlns:c16="http://schemas.microsoft.com/office/drawing/2014/chart" uri="{C3380CC4-5D6E-409C-BE32-E72D297353CC}">
              <c16:uniqueId val="{00000000-F225-4D06-A74E-CBC0EDB000C6}"/>
            </c:ext>
          </c:extLst>
        </c:ser>
        <c:dLbls>
          <c:dLblPos val="t"/>
          <c:showLegendKey val="0"/>
          <c:showVal val="1"/>
          <c:showCatName val="0"/>
          <c:showSerName val="0"/>
          <c:showPercent val="0"/>
          <c:showBubbleSize val="0"/>
        </c:dLbls>
        <c:smooth val="0"/>
        <c:axId val="548534904"/>
        <c:axId val="548537856"/>
      </c:lineChart>
      <c:catAx>
        <c:axId val="54853490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bg1"/>
                    </a:solidFill>
                    <a:latin typeface="+mn-lt"/>
                    <a:ea typeface="+mn-ea"/>
                    <a:cs typeface="+mn-cs"/>
                  </a:defRPr>
                </a:pPr>
                <a:r>
                  <a:rPr lang="en-IN" sz="1200" b="1" i="0" cap="all" baseline="0">
                    <a:solidFill>
                      <a:schemeClr val="bg1"/>
                    </a:solidFill>
                    <a:effectLst/>
                  </a:rPr>
                  <a:t>Top consistent batsmens</a:t>
                </a:r>
                <a:endParaRPr lang="en-IN" sz="1200">
                  <a:solidFill>
                    <a:schemeClr val="bg1"/>
                  </a:solidFill>
                  <a:effectLst/>
                </a:endParaRPr>
              </a:p>
            </c:rich>
          </c:tx>
          <c:overlay val="0"/>
          <c:spPr>
            <a:noFill/>
            <a:ln>
              <a:noFill/>
            </a:ln>
            <a:effectLst/>
          </c:spPr>
          <c:txPr>
            <a:bodyPr rot="0" spcFirstLastPara="1" vertOverflow="ellipsis" vert="horz" wrap="square" anchor="ctr" anchorCtr="1"/>
            <a:lstStyle/>
            <a:p>
              <a:pPr>
                <a:defRPr sz="900" b="1"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bg1"/>
                </a:solidFill>
                <a:latin typeface="+mn-lt"/>
                <a:ea typeface="+mn-ea"/>
                <a:cs typeface="+mn-cs"/>
              </a:defRPr>
            </a:pPr>
            <a:endParaRPr lang="en-US"/>
          </a:p>
        </c:txPr>
        <c:crossAx val="548537856"/>
        <c:crosses val="autoZero"/>
        <c:auto val="1"/>
        <c:lblAlgn val="ctr"/>
        <c:lblOffset val="100"/>
        <c:noMultiLvlLbl val="0"/>
      </c:catAx>
      <c:valAx>
        <c:axId val="548537856"/>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1200" b="1" i="0" u="none" strike="noStrike" kern="1200" baseline="0">
                    <a:solidFill>
                      <a:schemeClr val="bg1"/>
                    </a:solidFill>
                    <a:latin typeface="+mn-lt"/>
                    <a:ea typeface="+mn-ea"/>
                    <a:cs typeface="+mn-cs"/>
                  </a:defRPr>
                </a:pPr>
                <a:r>
                  <a:rPr lang="en-IN" sz="1200" b="1" i="0" cap="all" baseline="0" dirty="0">
                    <a:solidFill>
                      <a:schemeClr val="bg1"/>
                    </a:solidFill>
                    <a:effectLst/>
                  </a:rPr>
                  <a:t>NUMBER OF SESSONS</a:t>
                </a:r>
                <a:endParaRPr lang="en-IN" sz="1200" dirty="0">
                  <a:solidFill>
                    <a:schemeClr val="bg1"/>
                  </a:solidFill>
                  <a:effectLst/>
                </a:endParaRP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48534904"/>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bg1"/>
                </a:solidFill>
                <a:latin typeface="+mn-lt"/>
                <a:ea typeface="+mn-ea"/>
                <a:cs typeface="+mn-cs"/>
              </a:defRPr>
            </a:pPr>
            <a:r>
              <a:rPr lang="en-US" sz="1600" b="1" i="0" baseline="0">
                <a:solidFill>
                  <a:schemeClr val="bg1"/>
                </a:solidFill>
                <a:effectLst>
                  <a:outerShdw blurRad="50800" dist="38100" dir="5400000" algn="t" rotWithShape="0">
                    <a:srgbClr val="000000">
                      <a:alpha val="40000"/>
                    </a:srgbClr>
                  </a:outerShdw>
                </a:effectLst>
              </a:rPr>
              <a:t>CONSISTENT BOWLERS IN IPL</a:t>
            </a:r>
            <a:endParaRPr lang="en-IN" sz="1600">
              <a:solidFill>
                <a:schemeClr val="bg1"/>
              </a:solidFill>
              <a:effectLst/>
            </a:endParaRP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bg1"/>
              </a:solidFill>
              <a:latin typeface="+mn-lt"/>
              <a:ea typeface="+mn-ea"/>
              <a:cs typeface="+mn-cs"/>
            </a:defRPr>
          </a:pPr>
          <a:endParaRPr lang="en-US"/>
        </a:p>
      </c:txPr>
    </c:title>
    <c:autoTitleDeleted val="0"/>
    <c:plotArea>
      <c:layout/>
      <c:lineChart>
        <c:grouping val="stacked"/>
        <c:varyColors val="0"/>
        <c:ser>
          <c:idx val="0"/>
          <c:order val="0"/>
          <c:tx>
            <c:strRef>
              <c:f>Sheet3!$F$27</c:f>
              <c:strCache>
                <c:ptCount val="1"/>
                <c:pt idx="0">
                  <c:v>sesson</c:v>
                </c:pt>
              </c:strCache>
            </c:strRef>
          </c:tx>
          <c:spPr>
            <a:ln w="76200" cap="rnd">
              <a:solidFill>
                <a:srgbClr val="00B0F0"/>
              </a:solidFill>
            </a:ln>
            <a:effectLst>
              <a:glow rad="139700">
                <a:schemeClr val="accent6">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Sheet3!$E$28:$E$35</c:f>
              <c:strCache>
                <c:ptCount val="8"/>
                <c:pt idx="0">
                  <c:v>SL Malinga</c:v>
                </c:pt>
                <c:pt idx="1">
                  <c:v>DJ Bravo</c:v>
                </c:pt>
                <c:pt idx="2">
                  <c:v>Harbhajan Singh</c:v>
                </c:pt>
                <c:pt idx="3">
                  <c:v>MM Patel</c:v>
                </c:pt>
                <c:pt idx="4">
                  <c:v>MM Sharma</c:v>
                </c:pt>
                <c:pt idx="5">
                  <c:v>R Ashwin</c:v>
                </c:pt>
                <c:pt idx="6">
                  <c:v>R Vinay Kumar</c:v>
                </c:pt>
                <c:pt idx="7">
                  <c:v>Z Khan</c:v>
                </c:pt>
              </c:strCache>
            </c:strRef>
          </c:cat>
          <c:val>
            <c:numRef>
              <c:f>Sheet3!$F$28:$F$35</c:f>
              <c:numCache>
                <c:formatCode>General</c:formatCode>
                <c:ptCount val="8"/>
                <c:pt idx="0">
                  <c:v>7</c:v>
                </c:pt>
                <c:pt idx="1">
                  <c:v>4</c:v>
                </c:pt>
                <c:pt idx="2">
                  <c:v>4</c:v>
                </c:pt>
                <c:pt idx="3">
                  <c:v>4</c:v>
                </c:pt>
                <c:pt idx="4">
                  <c:v>4</c:v>
                </c:pt>
                <c:pt idx="5">
                  <c:v>4</c:v>
                </c:pt>
                <c:pt idx="6">
                  <c:v>4</c:v>
                </c:pt>
                <c:pt idx="7">
                  <c:v>4</c:v>
                </c:pt>
              </c:numCache>
            </c:numRef>
          </c:val>
          <c:smooth val="0"/>
          <c:extLst>
            <c:ext xmlns:c16="http://schemas.microsoft.com/office/drawing/2014/chart" uri="{C3380CC4-5D6E-409C-BE32-E72D297353CC}">
              <c16:uniqueId val="{00000000-7F26-4428-807E-91FBD0FDCFA0}"/>
            </c:ext>
          </c:extLst>
        </c:ser>
        <c:dLbls>
          <c:dLblPos val="t"/>
          <c:showLegendKey val="0"/>
          <c:showVal val="1"/>
          <c:showCatName val="0"/>
          <c:showSerName val="0"/>
          <c:showPercent val="0"/>
          <c:showBubbleSize val="0"/>
        </c:dLbls>
        <c:smooth val="0"/>
        <c:axId val="437191216"/>
        <c:axId val="437193512"/>
      </c:lineChart>
      <c:catAx>
        <c:axId val="437191216"/>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bg1"/>
                    </a:solidFill>
                    <a:latin typeface="+mn-lt"/>
                    <a:ea typeface="+mn-ea"/>
                    <a:cs typeface="+mn-cs"/>
                  </a:defRPr>
                </a:pPr>
                <a:r>
                  <a:rPr lang="en-IN" sz="1200" b="1" i="0" cap="all" baseline="0">
                    <a:solidFill>
                      <a:schemeClr val="bg1"/>
                    </a:solidFill>
                    <a:effectLst/>
                  </a:rPr>
                  <a:t>TOP CONSISTENT BOWLERS</a:t>
                </a:r>
                <a:endParaRPr lang="en-IN" sz="1200">
                  <a:solidFill>
                    <a:schemeClr val="bg1"/>
                  </a:solidFill>
                  <a:effectLst/>
                </a:endParaRPr>
              </a:p>
            </c:rich>
          </c:tx>
          <c:overlay val="0"/>
          <c:spPr>
            <a:noFill/>
            <a:ln>
              <a:noFill/>
            </a:ln>
            <a:effectLst/>
          </c:spPr>
          <c:txPr>
            <a:bodyPr rot="0" spcFirstLastPara="1" vertOverflow="ellipsis" vert="horz" wrap="square" anchor="ctr" anchorCtr="1"/>
            <a:lstStyle/>
            <a:p>
              <a:pPr>
                <a:defRPr sz="900" b="1"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bg1"/>
                </a:solidFill>
                <a:latin typeface="+mn-lt"/>
                <a:ea typeface="+mn-ea"/>
                <a:cs typeface="+mn-cs"/>
              </a:defRPr>
            </a:pPr>
            <a:endParaRPr lang="en-US"/>
          </a:p>
        </c:txPr>
        <c:crossAx val="437193512"/>
        <c:crosses val="autoZero"/>
        <c:auto val="1"/>
        <c:lblAlgn val="ctr"/>
        <c:lblOffset val="100"/>
        <c:noMultiLvlLbl val="0"/>
      </c:catAx>
      <c:valAx>
        <c:axId val="437193512"/>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bg1"/>
                    </a:solidFill>
                    <a:latin typeface="+mn-lt"/>
                    <a:ea typeface="+mn-ea"/>
                    <a:cs typeface="+mn-cs"/>
                  </a:defRPr>
                </a:pPr>
                <a:r>
                  <a:rPr lang="en-IN" sz="1200" b="1" i="0" cap="all" baseline="0" dirty="0">
                    <a:solidFill>
                      <a:schemeClr val="bg1"/>
                    </a:solidFill>
                    <a:effectLst/>
                  </a:rPr>
                  <a:t>NUMBER OF SESSONS</a:t>
                </a:r>
                <a:endParaRPr lang="en-IN" sz="1200" dirty="0">
                  <a:solidFill>
                    <a:schemeClr val="bg1"/>
                  </a:solidFill>
                  <a:effectLst/>
                </a:endParaRP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37191216"/>
        <c:crosses val="autoZero"/>
        <c:crossBetween val="between"/>
      </c:valAx>
      <c:spPr>
        <a:noFill/>
        <a:ln>
          <a:noFill/>
        </a:ln>
        <a:effectLst/>
      </c:spPr>
    </c:plotArea>
    <c:plotVisOnly val="1"/>
    <c:dispBlanksAs val="zero"/>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800" b="1" i="0" baseline="0">
                <a:effectLst>
                  <a:outerShdw blurRad="50800" dist="38100" dir="5400000" algn="t" rotWithShape="0">
                    <a:srgbClr val="000000">
                      <a:alpha val="40000"/>
                    </a:srgbClr>
                  </a:outerShdw>
                </a:effectLst>
              </a:rPr>
              <a:t>TOP CONSISTENT ALL ROUNDERS IN IPL</a:t>
            </a:r>
            <a:endParaRPr lang="en-IN">
              <a:effectLst/>
            </a:endParaRP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Sheet4!$D$7</c:f>
              <c:strCache>
                <c:ptCount val="1"/>
                <c:pt idx="0">
                  <c:v>Runs</c:v>
                </c:pt>
              </c:strCache>
            </c:strRef>
          </c:tx>
          <c:spPr>
            <a:solidFill>
              <a:srgbClr val="FF000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Sheet4!$C$8:$C$21</c:f>
              <c:strCache>
                <c:ptCount val="14"/>
                <c:pt idx="0">
                  <c:v>JH Kallis</c:v>
                </c:pt>
                <c:pt idx="1">
                  <c:v>SR Watson</c:v>
                </c:pt>
                <c:pt idx="2">
                  <c:v>AD Russell</c:v>
                </c:pt>
                <c:pt idx="3">
                  <c:v>Yuvraj Singh</c:v>
                </c:pt>
                <c:pt idx="4">
                  <c:v>YK Pathan</c:v>
                </c:pt>
                <c:pt idx="5">
                  <c:v>KA Pollard</c:v>
                </c:pt>
                <c:pt idx="6">
                  <c:v>MC Henriques</c:v>
                </c:pt>
                <c:pt idx="7">
                  <c:v>RA Jadeja</c:v>
                </c:pt>
                <c:pt idx="8">
                  <c:v>Shakib Al Hasan</c:v>
                </c:pt>
                <c:pt idx="9">
                  <c:v>DJ Bravo</c:v>
                </c:pt>
                <c:pt idx="10">
                  <c:v>IK Pathan</c:v>
                </c:pt>
                <c:pt idx="11">
                  <c:v>JA Morkel</c:v>
                </c:pt>
                <c:pt idx="12">
                  <c:v>Harbhajan Singh</c:v>
                </c:pt>
                <c:pt idx="13">
                  <c:v>PP Chawla</c:v>
                </c:pt>
              </c:strCache>
            </c:strRef>
          </c:cat>
          <c:val>
            <c:numRef>
              <c:f>Sheet4!$D$8:$D$21</c:f>
              <c:numCache>
                <c:formatCode>General</c:formatCode>
                <c:ptCount val="14"/>
                <c:pt idx="0">
                  <c:v>4890</c:v>
                </c:pt>
                <c:pt idx="1">
                  <c:v>4645</c:v>
                </c:pt>
                <c:pt idx="2">
                  <c:v>1085</c:v>
                </c:pt>
                <c:pt idx="3">
                  <c:v>4510</c:v>
                </c:pt>
                <c:pt idx="4">
                  <c:v>4942</c:v>
                </c:pt>
                <c:pt idx="5">
                  <c:v>3704</c:v>
                </c:pt>
                <c:pt idx="6">
                  <c:v>1317</c:v>
                </c:pt>
                <c:pt idx="7">
                  <c:v>3191</c:v>
                </c:pt>
                <c:pt idx="8">
                  <c:v>1004</c:v>
                </c:pt>
                <c:pt idx="9">
                  <c:v>2364</c:v>
                </c:pt>
                <c:pt idx="10">
                  <c:v>2291</c:v>
                </c:pt>
                <c:pt idx="11">
                  <c:v>1868</c:v>
                </c:pt>
                <c:pt idx="12">
                  <c:v>1324</c:v>
                </c:pt>
                <c:pt idx="13">
                  <c:v>1009</c:v>
                </c:pt>
              </c:numCache>
            </c:numRef>
          </c:val>
          <c:extLst>
            <c:ext xmlns:c16="http://schemas.microsoft.com/office/drawing/2014/chart" uri="{C3380CC4-5D6E-409C-BE32-E72D297353CC}">
              <c16:uniqueId val="{00000000-CD93-41B7-9B3B-64C1E8A5F608}"/>
            </c:ext>
          </c:extLst>
        </c:ser>
        <c:ser>
          <c:idx val="1"/>
          <c:order val="1"/>
          <c:tx>
            <c:strRef>
              <c:f>Sheet4!$E$7</c:f>
              <c:strCache>
                <c:ptCount val="1"/>
                <c:pt idx="0">
                  <c:v>Wickets</c:v>
                </c:pt>
              </c:strCache>
            </c:strRef>
          </c:tx>
          <c:spPr>
            <a:solidFill>
              <a:srgbClr val="00B0F0"/>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Sheet4!$C$8:$C$21</c:f>
              <c:strCache>
                <c:ptCount val="14"/>
                <c:pt idx="0">
                  <c:v>JH Kallis</c:v>
                </c:pt>
                <c:pt idx="1">
                  <c:v>SR Watson</c:v>
                </c:pt>
                <c:pt idx="2">
                  <c:v>AD Russell</c:v>
                </c:pt>
                <c:pt idx="3">
                  <c:v>Yuvraj Singh</c:v>
                </c:pt>
                <c:pt idx="4">
                  <c:v>YK Pathan</c:v>
                </c:pt>
                <c:pt idx="5">
                  <c:v>KA Pollard</c:v>
                </c:pt>
                <c:pt idx="6">
                  <c:v>MC Henriques</c:v>
                </c:pt>
                <c:pt idx="7">
                  <c:v>RA Jadeja</c:v>
                </c:pt>
                <c:pt idx="8">
                  <c:v>Shakib Al Hasan</c:v>
                </c:pt>
                <c:pt idx="9">
                  <c:v>DJ Bravo</c:v>
                </c:pt>
                <c:pt idx="10">
                  <c:v>IK Pathan</c:v>
                </c:pt>
                <c:pt idx="11">
                  <c:v>JA Morkel</c:v>
                </c:pt>
                <c:pt idx="12">
                  <c:v>Harbhajan Singh</c:v>
                </c:pt>
                <c:pt idx="13">
                  <c:v>PP Chawla</c:v>
                </c:pt>
              </c:strCache>
            </c:strRef>
          </c:cat>
          <c:val>
            <c:numRef>
              <c:f>Sheet4!$E$8:$E$21</c:f>
              <c:numCache>
                <c:formatCode>General</c:formatCode>
                <c:ptCount val="14"/>
                <c:pt idx="0">
                  <c:v>74</c:v>
                </c:pt>
                <c:pt idx="1">
                  <c:v>95</c:v>
                </c:pt>
                <c:pt idx="2">
                  <c:v>36</c:v>
                </c:pt>
                <c:pt idx="3">
                  <c:v>37</c:v>
                </c:pt>
                <c:pt idx="4">
                  <c:v>44</c:v>
                </c:pt>
                <c:pt idx="5">
                  <c:v>67</c:v>
                </c:pt>
                <c:pt idx="6">
                  <c:v>40</c:v>
                </c:pt>
                <c:pt idx="7">
                  <c:v>84</c:v>
                </c:pt>
                <c:pt idx="8">
                  <c:v>48</c:v>
                </c:pt>
                <c:pt idx="9">
                  <c:v>137</c:v>
                </c:pt>
                <c:pt idx="10">
                  <c:v>97</c:v>
                </c:pt>
                <c:pt idx="11">
                  <c:v>96</c:v>
                </c:pt>
                <c:pt idx="12">
                  <c:v>128</c:v>
                </c:pt>
                <c:pt idx="13">
                  <c:v>127</c:v>
                </c:pt>
              </c:numCache>
            </c:numRef>
          </c:val>
          <c:extLst>
            <c:ext xmlns:c16="http://schemas.microsoft.com/office/drawing/2014/chart" uri="{C3380CC4-5D6E-409C-BE32-E72D297353CC}">
              <c16:uniqueId val="{00000001-CD93-41B7-9B3B-64C1E8A5F608}"/>
            </c:ext>
          </c:extLst>
        </c:ser>
        <c:dLbls>
          <c:dLblPos val="outEnd"/>
          <c:showLegendKey val="0"/>
          <c:showVal val="1"/>
          <c:showCatName val="0"/>
          <c:showSerName val="0"/>
          <c:showPercent val="0"/>
          <c:showBubbleSize val="0"/>
        </c:dLbls>
        <c:gapWidth val="100"/>
        <c:overlap val="-24"/>
        <c:axId val="549025224"/>
        <c:axId val="549028504"/>
      </c:barChart>
      <c:catAx>
        <c:axId val="549025224"/>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ALL ROUNDERS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9028504"/>
        <c:crosses val="autoZero"/>
        <c:auto val="1"/>
        <c:lblAlgn val="ctr"/>
        <c:lblOffset val="100"/>
        <c:noMultiLvlLbl val="0"/>
      </c:catAx>
      <c:valAx>
        <c:axId val="549028504"/>
        <c:scaling>
          <c:orientation val="minMax"/>
          <c:max val="5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RUNS</a:t>
                </a:r>
                <a:r>
                  <a:rPr lang="en-IN" baseline="0"/>
                  <a:t> AND WICKETS</a:t>
                </a:r>
                <a:endParaRPr lang="en-IN"/>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9025224"/>
        <c:crosses val="autoZero"/>
        <c:crossBetween val="between"/>
        <c:majorUnit val="1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jpg>
</file>

<file path=ppt/media/image5.jpe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1C3964-E63A-4869-A371-D14E6C5DF96B}" type="datetimeFigureOut">
              <a:rPr lang="en-IN" smtClean="0"/>
              <a:t>26-10-2024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35D236-CB76-4E90-ACA7-C45B216EAF04}" type="slidenum">
              <a:rPr lang="en-IN" smtClean="0"/>
              <a:t>‹#›</a:t>
            </a:fld>
            <a:endParaRPr lang="en-IN"/>
          </a:p>
        </p:txBody>
      </p:sp>
    </p:spTree>
    <p:extLst>
      <p:ext uri="{BB962C8B-B14F-4D97-AF65-F5344CB8AC3E}">
        <p14:creationId xmlns:p14="http://schemas.microsoft.com/office/powerpoint/2010/main" val="4136296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235D236-CB76-4E90-ACA7-C45B216EAF04}" type="slidenum">
              <a:rPr lang="en-IN" smtClean="0"/>
              <a:t>6</a:t>
            </a:fld>
            <a:endParaRPr lang="en-IN"/>
          </a:p>
        </p:txBody>
      </p:sp>
    </p:spTree>
    <p:extLst>
      <p:ext uri="{BB962C8B-B14F-4D97-AF65-F5344CB8AC3E}">
        <p14:creationId xmlns:p14="http://schemas.microsoft.com/office/powerpoint/2010/main" val="1683978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235D236-CB76-4E90-ACA7-C45B216EAF04}" type="slidenum">
              <a:rPr lang="en-IN" smtClean="0"/>
              <a:t>13</a:t>
            </a:fld>
            <a:endParaRPr lang="en-IN"/>
          </a:p>
        </p:txBody>
      </p:sp>
    </p:spTree>
    <p:extLst>
      <p:ext uri="{BB962C8B-B14F-4D97-AF65-F5344CB8AC3E}">
        <p14:creationId xmlns:p14="http://schemas.microsoft.com/office/powerpoint/2010/main" val="986319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D2D37-4FE2-8D74-F1A9-1990B30003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28AC596-71DA-980B-F29F-D95A0C5E5C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FFB4EB8-8FE4-650A-0152-827FFAECFEBE}"/>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607E21DA-2723-82EF-7987-3033AFE8F8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8A1EEC-5C04-6A45-59BE-EAADB303C83E}"/>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4278403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4C2C8-3244-20FD-D5B3-A15A1664D9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4D37921-5D52-1DD5-70A5-BC60C40109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13F42E6-BBDB-F5EC-4903-BE9B5FFAD566}"/>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C1F9ABEE-C70A-5FFE-4A83-D78D8474D8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905070-0A3C-A456-FC7A-692CEE4FCFD0}"/>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4248761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3AC747-DA88-4A52-B4C7-B944151E4D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C285D3D-2E51-B56D-3E84-6DB2DB96AE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E802A1-944E-DD38-91EA-EDD44C147EB3}"/>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D185789D-78FD-3D89-FA3B-0EC5FA8D1D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A3B381-5952-BF0E-7EA6-41FFE18B6A60}"/>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119468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69947-0064-0A37-504A-35E1BBAB383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AE41797-FE14-6AA7-468B-6CF278DE40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4A5F226-F633-D92D-0983-DB3CF1FC3AA8}"/>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7CC5F483-07D2-E654-A5F4-F1E74EC79E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EA0378-2E3B-9118-6425-0DA15FADE42D}"/>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2406005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130E4-26BE-01FB-84BA-4BF5A8D2C2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0F928CB-26C9-33ED-3F17-51A556CA3C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C4CA1F-684B-6BA8-661B-464862F6D648}"/>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EBEEBC4B-A322-5E1D-F452-7B808BEDD2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2B71CEF-9459-BA0C-4DEE-4C68B5A3BD75}"/>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1820764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65808-2E2D-F239-5099-DB5E18D4EA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0F6746-7294-69F0-6825-4EE197205E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C3610DB-CEDD-177E-5670-32A6D08FBC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AB65E84-4FB5-5733-628E-78607FC7DA13}"/>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6" name="Footer Placeholder 5">
            <a:extLst>
              <a:ext uri="{FF2B5EF4-FFF2-40B4-BE49-F238E27FC236}">
                <a16:creationId xmlns:a16="http://schemas.microsoft.com/office/drawing/2014/main" id="{2A7B95E1-B5A9-5ED1-786B-47638A3B5E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AC1495-3CB3-C67C-BCAB-D2643644D3E3}"/>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1046679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03C39-A912-9255-2E60-DEDADA68AF6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64D5689-0F65-3221-E5F4-40C539E720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835C0A-ECF6-1707-AA70-E98AA97CDB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8A335E-D572-97E2-9B41-2C5C4688B6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9DCA20E-972D-7FCA-D12D-E2C488C0BD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C0458B0-08CF-E9F1-6EF5-D3A73AF0C5F7}"/>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8" name="Footer Placeholder 7">
            <a:extLst>
              <a:ext uri="{FF2B5EF4-FFF2-40B4-BE49-F238E27FC236}">
                <a16:creationId xmlns:a16="http://schemas.microsoft.com/office/drawing/2014/main" id="{BF264F99-3B77-ABEC-B334-9DD2D0F1E4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3A38F18-BE51-020D-B70A-4A8ED8572612}"/>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164449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19EBB-7A7C-06E6-0A5A-14F5F736288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74542F8-588D-7697-265C-E2C0AA039360}"/>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4" name="Footer Placeholder 3">
            <a:extLst>
              <a:ext uri="{FF2B5EF4-FFF2-40B4-BE49-F238E27FC236}">
                <a16:creationId xmlns:a16="http://schemas.microsoft.com/office/drawing/2014/main" id="{E6569E4A-1324-A64A-7CEE-5211B63C0DE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764FD7A-CD9D-2362-269C-A1D59DF557CA}"/>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2982649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401293-9A4D-7482-3FC3-DA3074AAFDDD}"/>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3" name="Footer Placeholder 2">
            <a:extLst>
              <a:ext uri="{FF2B5EF4-FFF2-40B4-BE49-F238E27FC236}">
                <a16:creationId xmlns:a16="http://schemas.microsoft.com/office/drawing/2014/main" id="{F24D60B8-D863-E52D-7925-1C41CDB8AE3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7FFA3DB-BED4-D8EE-A434-68C1A47DAF28}"/>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338419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F2E85-97AF-F183-E6C0-D11B303E93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991E7A1-D6E9-17E4-B23B-C3EC3338C2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2DA2761-4F8C-3C9C-DC75-F3650FE5F8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7CA21A-6785-A5C4-338C-71993860394C}"/>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6" name="Footer Placeholder 5">
            <a:extLst>
              <a:ext uri="{FF2B5EF4-FFF2-40B4-BE49-F238E27FC236}">
                <a16:creationId xmlns:a16="http://schemas.microsoft.com/office/drawing/2014/main" id="{DDD40CAB-FBCF-636E-8A9F-39391DD1DB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5C322F-D5B8-C58D-E526-9110700258FC}"/>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422177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CFA43-C59E-7F0B-F375-96CD0F5C5B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19BA252-8982-1EC9-F932-6E2C59798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DDD946B-228F-A62F-B332-1D126D50D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B0D7C7-CD02-7F9A-F0E3-E6B98E5C508F}"/>
              </a:ext>
            </a:extLst>
          </p:cNvPr>
          <p:cNvSpPr>
            <a:spLocks noGrp="1"/>
          </p:cNvSpPr>
          <p:nvPr>
            <p:ph type="dt" sz="half" idx="10"/>
          </p:nvPr>
        </p:nvSpPr>
        <p:spPr/>
        <p:txBody>
          <a:bodyPr/>
          <a:lstStyle/>
          <a:p>
            <a:fld id="{262A1AE8-5EEA-4AB9-A240-7975EAD4C2AB}" type="datetimeFigureOut">
              <a:rPr lang="en-IN" smtClean="0"/>
              <a:t>26-10-2024</a:t>
            </a:fld>
            <a:endParaRPr lang="en-IN"/>
          </a:p>
        </p:txBody>
      </p:sp>
      <p:sp>
        <p:nvSpPr>
          <p:cNvPr id="6" name="Footer Placeholder 5">
            <a:extLst>
              <a:ext uri="{FF2B5EF4-FFF2-40B4-BE49-F238E27FC236}">
                <a16:creationId xmlns:a16="http://schemas.microsoft.com/office/drawing/2014/main" id="{2FC33AF4-A8F7-A6AA-D7A5-CB5A8D7441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2F0EF48-A8BE-815B-7097-58106C80687D}"/>
              </a:ext>
            </a:extLst>
          </p:cNvPr>
          <p:cNvSpPr>
            <a:spLocks noGrp="1"/>
          </p:cNvSpPr>
          <p:nvPr>
            <p:ph type="sldNum" sz="quarter" idx="12"/>
          </p:nvPr>
        </p:nvSpPr>
        <p:spPr/>
        <p:txBody>
          <a:bodyPr/>
          <a:lstStyle/>
          <a:p>
            <a:fld id="{3D126EAB-E4B6-4E6C-B438-82E222B0E35A}" type="slidenum">
              <a:rPr lang="en-IN" smtClean="0"/>
              <a:t>‹#›</a:t>
            </a:fld>
            <a:endParaRPr lang="en-IN"/>
          </a:p>
        </p:txBody>
      </p:sp>
    </p:spTree>
    <p:extLst>
      <p:ext uri="{BB962C8B-B14F-4D97-AF65-F5344CB8AC3E}">
        <p14:creationId xmlns:p14="http://schemas.microsoft.com/office/powerpoint/2010/main" val="2974628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lum/>
            <a:extLst>
              <a:ext uri="{BEBA8EAE-BF5A-486C-A8C5-ECC9F3942E4B}">
                <a14:imgProps xmlns:a14="http://schemas.microsoft.com/office/drawing/2010/main">
                  <a14:imgLayer r:embed="rId14">
                    <a14:imgEffect>
                      <a14:saturation sat="3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11939-67E9-BF69-EBC1-7F84FF7D51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7D0678F-DF4B-DF0A-9139-B02B53F13C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EE0DFD-06E4-72D9-4DC2-3FEA4CA700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2A1AE8-5EEA-4AB9-A240-7975EAD4C2AB}" type="datetimeFigureOut">
              <a:rPr lang="en-IN" smtClean="0"/>
              <a:t>26-10-2024</a:t>
            </a:fld>
            <a:endParaRPr lang="en-IN"/>
          </a:p>
        </p:txBody>
      </p:sp>
      <p:sp>
        <p:nvSpPr>
          <p:cNvPr id="5" name="Footer Placeholder 4">
            <a:extLst>
              <a:ext uri="{FF2B5EF4-FFF2-40B4-BE49-F238E27FC236}">
                <a16:creationId xmlns:a16="http://schemas.microsoft.com/office/drawing/2014/main" id="{387B6EB4-AD65-6FEC-6938-9C9294DF39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5DA59A9-43B4-23BD-8172-0F2508577A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126EAB-E4B6-4E6C-B438-82E222B0E35A}" type="slidenum">
              <a:rPr lang="en-IN" smtClean="0"/>
              <a:t>‹#›</a:t>
            </a:fld>
            <a:endParaRPr lang="en-IN"/>
          </a:p>
        </p:txBody>
      </p:sp>
    </p:spTree>
    <p:extLst>
      <p:ext uri="{BB962C8B-B14F-4D97-AF65-F5344CB8AC3E}">
        <p14:creationId xmlns:p14="http://schemas.microsoft.com/office/powerpoint/2010/main" val="1327793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9.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D1C9B1AF-8B49-8C0C-427C-B0520387D8E9}"/>
              </a:ext>
            </a:extLst>
          </p:cNvPr>
          <p:cNvSpPr txBox="1"/>
          <p:nvPr/>
        </p:nvSpPr>
        <p:spPr>
          <a:xfrm>
            <a:off x="721360" y="650240"/>
            <a:ext cx="10688320" cy="1046440"/>
          </a:xfrm>
          <a:prstGeom prst="rect">
            <a:avLst/>
          </a:prstGeom>
          <a:noFill/>
        </p:spPr>
        <p:txBody>
          <a:bodyPr wrap="square" rtlCol="0">
            <a:spAutoFit/>
          </a:bodyPr>
          <a:lstStyle/>
          <a:p>
            <a:r>
              <a:rPr lang="en-GB" sz="4400" b="1" dirty="0">
                <a:latin typeface="Arial" panose="020B0604020202020204" pitchFamily="34" charset="0"/>
                <a:cs typeface="Arial" panose="020B0604020202020204" pitchFamily="34" charset="0"/>
              </a:rPr>
              <a:t>IPL ANALYSIS - </a:t>
            </a:r>
            <a:r>
              <a:rPr lang="en-IN" sz="4400" b="1" dirty="0">
                <a:latin typeface="Arial" panose="020B0604020202020204" pitchFamily="34" charset="0"/>
                <a:cs typeface="Arial" panose="020B0604020202020204" pitchFamily="34" charset="0"/>
              </a:rPr>
              <a:t>RCB IPL STRATEGY</a:t>
            </a:r>
            <a:endParaRPr lang="en-IN" sz="4400" b="1" dirty="0"/>
          </a:p>
          <a:p>
            <a:endParaRPr lang="en-IN" dirty="0"/>
          </a:p>
        </p:txBody>
      </p:sp>
      <p:grpSp>
        <p:nvGrpSpPr>
          <p:cNvPr id="14" name="Group 13">
            <a:extLst>
              <a:ext uri="{FF2B5EF4-FFF2-40B4-BE49-F238E27FC236}">
                <a16:creationId xmlns:a16="http://schemas.microsoft.com/office/drawing/2014/main" id="{1D9A4C1D-A865-B8FA-4C01-27402F9AA853}"/>
              </a:ext>
            </a:extLst>
          </p:cNvPr>
          <p:cNvGrpSpPr/>
          <p:nvPr/>
        </p:nvGrpSpPr>
        <p:grpSpPr>
          <a:xfrm>
            <a:off x="721360" y="1861412"/>
            <a:ext cx="1809836" cy="2444295"/>
            <a:chOff x="4374616" y="1434320"/>
            <a:chExt cx="1305420" cy="2041275"/>
          </a:xfrm>
          <a:solidFill>
            <a:srgbClr val="002060"/>
          </a:solidFill>
        </p:grpSpPr>
        <p:sp>
          <p:nvSpPr>
            <p:cNvPr id="15" name="Freeform: Shape 14">
              <a:extLst>
                <a:ext uri="{FF2B5EF4-FFF2-40B4-BE49-F238E27FC236}">
                  <a16:creationId xmlns:a16="http://schemas.microsoft.com/office/drawing/2014/main" id="{D08BC276-1571-72EA-5BB0-D711A93DB69A}"/>
                </a:ext>
              </a:extLst>
            </p:cNvPr>
            <p:cNvSpPr/>
            <p:nvPr/>
          </p:nvSpPr>
          <p:spPr>
            <a:xfrm flipV="1">
              <a:off x="4374616" y="1671396"/>
              <a:ext cx="1305420" cy="1804199"/>
            </a:xfrm>
            <a:custGeom>
              <a:avLst/>
              <a:gdLst>
                <a:gd name="connsiteX0" fmla="*/ 518857 w 1305420"/>
                <a:gd name="connsiteY0" fmla="*/ 102000 h 1804199"/>
                <a:gd name="connsiteX1" fmla="*/ 497741 w 1305420"/>
                <a:gd name="connsiteY1" fmla="*/ 74737 h 1804199"/>
                <a:gd name="connsiteX2" fmla="*/ 512324 w 1305420"/>
                <a:gd name="connsiteY2" fmla="*/ 36765 h 1804199"/>
                <a:gd name="connsiteX3" fmla="*/ 553965 w 1305420"/>
                <a:gd name="connsiteY3" fmla="*/ 27766 h 1804199"/>
                <a:gd name="connsiteX4" fmla="*/ 601009 w 1305420"/>
                <a:gd name="connsiteY4" fmla="*/ 33765 h 1804199"/>
                <a:gd name="connsiteX5" fmla="*/ 602230 w 1305420"/>
                <a:gd name="connsiteY5" fmla="*/ 48947 h 1804199"/>
                <a:gd name="connsiteX6" fmla="*/ 594347 w 1305420"/>
                <a:gd name="connsiteY6" fmla="*/ 75066 h 1804199"/>
                <a:gd name="connsiteX7" fmla="*/ 560960 w 1305420"/>
                <a:gd name="connsiteY7" fmla="*/ 94638 h 1804199"/>
                <a:gd name="connsiteX8" fmla="*/ 518857 w 1305420"/>
                <a:gd name="connsiteY8" fmla="*/ 102000 h 1804199"/>
                <a:gd name="connsiteX9" fmla="*/ 823312 w 1305420"/>
                <a:gd name="connsiteY9" fmla="*/ 201130 h 1804199"/>
                <a:gd name="connsiteX10" fmla="*/ 799217 w 1305420"/>
                <a:gd name="connsiteY10" fmla="*/ 195057 h 1804199"/>
                <a:gd name="connsiteX11" fmla="*/ 783448 w 1305420"/>
                <a:gd name="connsiteY11" fmla="*/ 187082 h 1804199"/>
                <a:gd name="connsiteX12" fmla="*/ 795626 w 1305420"/>
                <a:gd name="connsiteY12" fmla="*/ 167657 h 1804199"/>
                <a:gd name="connsiteX13" fmla="*/ 819574 w 1305420"/>
                <a:gd name="connsiteY13" fmla="*/ 142195 h 1804199"/>
                <a:gd name="connsiteX14" fmla="*/ 829161 w 1305420"/>
                <a:gd name="connsiteY14" fmla="*/ 155622 h 1804199"/>
                <a:gd name="connsiteX15" fmla="*/ 828902 w 1305420"/>
                <a:gd name="connsiteY15" fmla="*/ 186021 h 1804199"/>
                <a:gd name="connsiteX16" fmla="*/ 823312 w 1305420"/>
                <a:gd name="connsiteY16" fmla="*/ 201130 h 1804199"/>
                <a:gd name="connsiteX17" fmla="*/ 917600 w 1305420"/>
                <a:gd name="connsiteY17" fmla="*/ 576740 h 1804199"/>
                <a:gd name="connsiteX18" fmla="*/ 858771 w 1305420"/>
                <a:gd name="connsiteY18" fmla="*/ 558760 h 1804199"/>
                <a:gd name="connsiteX19" fmla="*/ 913403 w 1305420"/>
                <a:gd name="connsiteY19" fmla="*/ 565418 h 1804199"/>
                <a:gd name="connsiteX20" fmla="*/ 893934 w 1305420"/>
                <a:gd name="connsiteY20" fmla="*/ 566369 h 1804199"/>
                <a:gd name="connsiteX21" fmla="*/ 894933 w 1305420"/>
                <a:gd name="connsiteY21" fmla="*/ 568308 h 1804199"/>
                <a:gd name="connsiteX22" fmla="*/ 982619 w 1305420"/>
                <a:gd name="connsiteY22" fmla="*/ 554846 h 1804199"/>
                <a:gd name="connsiteX23" fmla="*/ 990280 w 1305420"/>
                <a:gd name="connsiteY23" fmla="*/ 556016 h 1804199"/>
                <a:gd name="connsiteX24" fmla="*/ 979843 w 1305420"/>
                <a:gd name="connsiteY24" fmla="*/ 561577 h 1804199"/>
                <a:gd name="connsiteX25" fmla="*/ 917600 w 1305420"/>
                <a:gd name="connsiteY25" fmla="*/ 576740 h 1804199"/>
                <a:gd name="connsiteX26" fmla="*/ 1276506 w 1305420"/>
                <a:gd name="connsiteY26" fmla="*/ 644144 h 1804199"/>
                <a:gd name="connsiteX27" fmla="*/ 1248709 w 1305420"/>
                <a:gd name="connsiteY27" fmla="*/ 640924 h 1804199"/>
                <a:gd name="connsiteX28" fmla="*/ 1229426 w 1305420"/>
                <a:gd name="connsiteY28" fmla="*/ 629949 h 1804199"/>
                <a:gd name="connsiteX29" fmla="*/ 1220320 w 1305420"/>
                <a:gd name="connsiteY29" fmla="*/ 623986 h 1804199"/>
                <a:gd name="connsiteX30" fmla="*/ 1230647 w 1305420"/>
                <a:gd name="connsiteY30" fmla="*/ 587623 h 1804199"/>
                <a:gd name="connsiteX31" fmla="*/ 1183788 w 1305420"/>
                <a:gd name="connsiteY31" fmla="*/ 542298 h 1804199"/>
                <a:gd name="connsiteX32" fmla="*/ 1153585 w 1305420"/>
                <a:gd name="connsiteY32" fmla="*/ 512337 h 1804199"/>
                <a:gd name="connsiteX33" fmla="*/ 1181307 w 1305420"/>
                <a:gd name="connsiteY33" fmla="*/ 519470 h 1804199"/>
                <a:gd name="connsiteX34" fmla="*/ 1213065 w 1305420"/>
                <a:gd name="connsiteY34" fmla="*/ 537469 h 1804199"/>
                <a:gd name="connsiteX35" fmla="*/ 1238419 w 1305420"/>
                <a:gd name="connsiteY35" fmla="*/ 558760 h 1804199"/>
                <a:gd name="connsiteX36" fmla="*/ 1260036 w 1305420"/>
                <a:gd name="connsiteY36" fmla="*/ 575405 h 1804199"/>
                <a:gd name="connsiteX37" fmla="*/ 1272324 w 1305420"/>
                <a:gd name="connsiteY37" fmla="*/ 585867 h 1804199"/>
                <a:gd name="connsiteX38" fmla="*/ 1284317 w 1305420"/>
                <a:gd name="connsiteY38" fmla="*/ 598049 h 1804199"/>
                <a:gd name="connsiteX39" fmla="*/ 1291127 w 1305420"/>
                <a:gd name="connsiteY39" fmla="*/ 604964 h 1804199"/>
                <a:gd name="connsiteX40" fmla="*/ 1299011 w 1305420"/>
                <a:gd name="connsiteY40" fmla="*/ 614401 h 1804199"/>
                <a:gd name="connsiteX41" fmla="*/ 1296493 w 1305420"/>
                <a:gd name="connsiteY41" fmla="*/ 624572 h 1804199"/>
                <a:gd name="connsiteX42" fmla="*/ 1276506 w 1305420"/>
                <a:gd name="connsiteY42" fmla="*/ 644144 h 1804199"/>
                <a:gd name="connsiteX43" fmla="*/ 953304 w 1305420"/>
                <a:gd name="connsiteY43" fmla="*/ 1001920 h 1804199"/>
                <a:gd name="connsiteX44" fmla="*/ 975994 w 1305420"/>
                <a:gd name="connsiteY44" fmla="*/ 987908 h 1804199"/>
                <a:gd name="connsiteX45" fmla="*/ 987542 w 1305420"/>
                <a:gd name="connsiteY45" fmla="*/ 976385 h 1804199"/>
                <a:gd name="connsiteX46" fmla="*/ 1000311 w 1305420"/>
                <a:gd name="connsiteY46" fmla="*/ 966654 h 1804199"/>
                <a:gd name="connsiteX47" fmla="*/ 1003235 w 1305420"/>
                <a:gd name="connsiteY47" fmla="*/ 947412 h 1804199"/>
                <a:gd name="connsiteX48" fmla="*/ 1049169 w 1305420"/>
                <a:gd name="connsiteY48" fmla="*/ 892428 h 1804199"/>
                <a:gd name="connsiteX49" fmla="*/ 1081223 w 1305420"/>
                <a:gd name="connsiteY49" fmla="*/ 859614 h 1804199"/>
                <a:gd name="connsiteX50" fmla="*/ 1174979 w 1305420"/>
                <a:gd name="connsiteY50" fmla="*/ 721698 h 1804199"/>
                <a:gd name="connsiteX51" fmla="*/ 1195484 w 1305420"/>
                <a:gd name="connsiteY51" fmla="*/ 682116 h 1804199"/>
                <a:gd name="connsiteX52" fmla="*/ 1211067 w 1305420"/>
                <a:gd name="connsiteY52" fmla="*/ 649375 h 1804199"/>
                <a:gd name="connsiteX53" fmla="*/ 1219506 w 1305420"/>
                <a:gd name="connsiteY53" fmla="*/ 625962 h 1804199"/>
                <a:gd name="connsiteX54" fmla="*/ 1277950 w 1305420"/>
                <a:gd name="connsiteY54" fmla="*/ 647362 h 1804199"/>
                <a:gd name="connsiteX55" fmla="*/ 1299381 w 1305420"/>
                <a:gd name="connsiteY55" fmla="*/ 631669 h 1804199"/>
                <a:gd name="connsiteX56" fmla="*/ 1304933 w 1305420"/>
                <a:gd name="connsiteY56" fmla="*/ 615462 h 1804199"/>
                <a:gd name="connsiteX57" fmla="*/ 1220838 w 1305420"/>
                <a:gd name="connsiteY57" fmla="*/ 497886 h 1804199"/>
                <a:gd name="connsiteX58" fmla="*/ 1154510 w 1305420"/>
                <a:gd name="connsiteY58" fmla="*/ 469901 h 1804199"/>
                <a:gd name="connsiteX59" fmla="*/ 1120309 w 1305420"/>
                <a:gd name="connsiteY59" fmla="*/ 440050 h 1804199"/>
                <a:gd name="connsiteX60" fmla="*/ 888123 w 1305420"/>
                <a:gd name="connsiteY60" fmla="*/ 223958 h 1804199"/>
                <a:gd name="connsiteX61" fmla="*/ 855884 w 1305420"/>
                <a:gd name="connsiteY61" fmla="*/ 213385 h 1804199"/>
                <a:gd name="connsiteX62" fmla="*/ 831418 w 1305420"/>
                <a:gd name="connsiteY62" fmla="*/ 111174 h 1804199"/>
                <a:gd name="connsiteX63" fmla="*/ 794404 w 1305420"/>
                <a:gd name="connsiteY63" fmla="*/ 124672 h 1804199"/>
                <a:gd name="connsiteX64" fmla="*/ 770938 w 1305420"/>
                <a:gd name="connsiteY64" fmla="*/ 153609 h 1804199"/>
                <a:gd name="connsiteX65" fmla="*/ 747545 w 1305420"/>
                <a:gd name="connsiteY65" fmla="*/ 182473 h 1804199"/>
                <a:gd name="connsiteX66" fmla="*/ 626549 w 1305420"/>
                <a:gd name="connsiteY66" fmla="*/ 39801 h 1804199"/>
                <a:gd name="connsiteX67" fmla="*/ 626363 w 1305420"/>
                <a:gd name="connsiteY67" fmla="*/ 28168 h 1804199"/>
                <a:gd name="connsiteX68" fmla="*/ 620775 w 1305420"/>
                <a:gd name="connsiteY68" fmla="*/ 7023 h 1804199"/>
                <a:gd name="connsiteX69" fmla="*/ 539122 w 1305420"/>
                <a:gd name="connsiteY69" fmla="*/ 0 h 1804199"/>
                <a:gd name="connsiteX70" fmla="*/ 484601 w 1305420"/>
                <a:gd name="connsiteY70" fmla="*/ 18035 h 1804199"/>
                <a:gd name="connsiteX71" fmla="*/ 473312 w 1305420"/>
                <a:gd name="connsiteY71" fmla="*/ 62007 h 1804199"/>
                <a:gd name="connsiteX72" fmla="*/ 468463 w 1305420"/>
                <a:gd name="connsiteY72" fmla="*/ 84103 h 1804199"/>
                <a:gd name="connsiteX73" fmla="*/ 473312 w 1305420"/>
                <a:gd name="connsiteY73" fmla="*/ 100455 h 1804199"/>
                <a:gd name="connsiteX74" fmla="*/ 481307 w 1305420"/>
                <a:gd name="connsiteY74" fmla="*/ 142635 h 1804199"/>
                <a:gd name="connsiteX75" fmla="*/ 511436 w 1305420"/>
                <a:gd name="connsiteY75" fmla="*/ 167109 h 1804199"/>
                <a:gd name="connsiteX76" fmla="*/ 541602 w 1305420"/>
                <a:gd name="connsiteY76" fmla="*/ 191179 h 1804199"/>
                <a:gd name="connsiteX77" fmla="*/ 566994 w 1305420"/>
                <a:gd name="connsiteY77" fmla="*/ 227871 h 1804199"/>
                <a:gd name="connsiteX78" fmla="*/ 588313 w 1305420"/>
                <a:gd name="connsiteY78" fmla="*/ 255967 h 1804199"/>
                <a:gd name="connsiteX79" fmla="*/ 600601 w 1305420"/>
                <a:gd name="connsiteY79" fmla="*/ 270015 h 1804199"/>
                <a:gd name="connsiteX80" fmla="*/ 612779 w 1305420"/>
                <a:gd name="connsiteY80" fmla="*/ 291013 h 1804199"/>
                <a:gd name="connsiteX81" fmla="*/ 624068 w 1305420"/>
                <a:gd name="connsiteY81" fmla="*/ 308023 h 1804199"/>
                <a:gd name="connsiteX82" fmla="*/ 633766 w 1305420"/>
                <a:gd name="connsiteY82" fmla="*/ 329461 h 1804199"/>
                <a:gd name="connsiteX83" fmla="*/ 649164 w 1305420"/>
                <a:gd name="connsiteY83" fmla="*/ 359715 h 1804199"/>
                <a:gd name="connsiteX84" fmla="*/ 655382 w 1305420"/>
                <a:gd name="connsiteY84" fmla="*/ 372738 h 1804199"/>
                <a:gd name="connsiteX85" fmla="*/ 670076 w 1305420"/>
                <a:gd name="connsiteY85" fmla="*/ 385176 h 1804199"/>
                <a:gd name="connsiteX86" fmla="*/ 688990 w 1305420"/>
                <a:gd name="connsiteY86" fmla="*/ 400541 h 1804199"/>
                <a:gd name="connsiteX87" fmla="*/ 721192 w 1305420"/>
                <a:gd name="connsiteY87" fmla="*/ 426551 h 1804199"/>
                <a:gd name="connsiteX88" fmla="*/ 749508 w 1305420"/>
                <a:gd name="connsiteY88" fmla="*/ 470889 h 1804199"/>
                <a:gd name="connsiteX89" fmla="*/ 752173 w 1305420"/>
                <a:gd name="connsiteY89" fmla="*/ 487753 h 1804199"/>
                <a:gd name="connsiteX90" fmla="*/ 754208 w 1305420"/>
                <a:gd name="connsiteY90" fmla="*/ 504947 h 1804199"/>
                <a:gd name="connsiteX91" fmla="*/ 756577 w 1305420"/>
                <a:gd name="connsiteY91" fmla="*/ 538896 h 1804199"/>
                <a:gd name="connsiteX92" fmla="*/ 754578 w 1305420"/>
                <a:gd name="connsiteY92" fmla="*/ 604854 h 1804199"/>
                <a:gd name="connsiteX93" fmla="*/ 751210 w 1305420"/>
                <a:gd name="connsiteY93" fmla="*/ 649192 h 1804199"/>
                <a:gd name="connsiteX94" fmla="*/ 748063 w 1305420"/>
                <a:gd name="connsiteY94" fmla="*/ 670081 h 1804199"/>
                <a:gd name="connsiteX95" fmla="*/ 746361 w 1305420"/>
                <a:gd name="connsiteY95" fmla="*/ 682738 h 1804199"/>
                <a:gd name="connsiteX96" fmla="*/ 743659 w 1305420"/>
                <a:gd name="connsiteY96" fmla="*/ 685957 h 1804199"/>
                <a:gd name="connsiteX97" fmla="*/ 743659 w 1305420"/>
                <a:gd name="connsiteY97" fmla="*/ 692578 h 1804199"/>
                <a:gd name="connsiteX98" fmla="*/ 739847 w 1305420"/>
                <a:gd name="connsiteY98" fmla="*/ 706406 h 1804199"/>
                <a:gd name="connsiteX99" fmla="*/ 737478 w 1305420"/>
                <a:gd name="connsiteY99" fmla="*/ 724185 h 1804199"/>
                <a:gd name="connsiteX100" fmla="*/ 732555 w 1305420"/>
                <a:gd name="connsiteY100" fmla="*/ 738453 h 1804199"/>
                <a:gd name="connsiteX101" fmla="*/ 727670 w 1305420"/>
                <a:gd name="connsiteY101" fmla="*/ 757403 h 1804199"/>
                <a:gd name="connsiteX102" fmla="*/ 706535 w 1305420"/>
                <a:gd name="connsiteY102" fmla="*/ 795046 h 1804199"/>
                <a:gd name="connsiteX103" fmla="*/ 701389 w 1305420"/>
                <a:gd name="connsiteY103" fmla="*/ 802033 h 1804199"/>
                <a:gd name="connsiteX104" fmla="*/ 953304 w 1305420"/>
                <a:gd name="connsiteY104" fmla="*/ 1001920 h 1804199"/>
                <a:gd name="connsiteX105" fmla="*/ 539140 w 1305420"/>
                <a:gd name="connsiteY105" fmla="*/ 1368076 h 1804199"/>
                <a:gd name="connsiteX106" fmla="*/ 543989 w 1305420"/>
                <a:gd name="connsiteY106" fmla="*/ 1340676 h 1804199"/>
                <a:gd name="connsiteX107" fmla="*/ 544470 w 1305420"/>
                <a:gd name="connsiteY107" fmla="*/ 1334091 h 1804199"/>
                <a:gd name="connsiteX108" fmla="*/ 531145 w 1305420"/>
                <a:gd name="connsiteY108" fmla="*/ 1328603 h 1804199"/>
                <a:gd name="connsiteX109" fmla="*/ 521225 w 1305420"/>
                <a:gd name="connsiteY109" fmla="*/ 1325787 h 1804199"/>
                <a:gd name="connsiteX110" fmla="*/ 466408 w 1305420"/>
                <a:gd name="connsiteY110" fmla="*/ 1317409 h 1804199"/>
                <a:gd name="connsiteX111" fmla="*/ 468148 w 1305420"/>
                <a:gd name="connsiteY111" fmla="*/ 1322824 h 1804199"/>
                <a:gd name="connsiteX112" fmla="*/ 476883 w 1305420"/>
                <a:gd name="connsiteY112" fmla="*/ 1348395 h 1804199"/>
                <a:gd name="connsiteX113" fmla="*/ 477291 w 1305420"/>
                <a:gd name="connsiteY113" fmla="*/ 1349382 h 1804199"/>
                <a:gd name="connsiteX114" fmla="*/ 479178 w 1305420"/>
                <a:gd name="connsiteY114" fmla="*/ 1353443 h 1804199"/>
                <a:gd name="connsiteX115" fmla="*/ 504088 w 1305420"/>
                <a:gd name="connsiteY115" fmla="*/ 1358235 h 1804199"/>
                <a:gd name="connsiteX116" fmla="*/ 535365 w 1305420"/>
                <a:gd name="connsiteY116" fmla="*/ 1366832 h 1804199"/>
                <a:gd name="connsiteX117" fmla="*/ 539140 w 1305420"/>
                <a:gd name="connsiteY117" fmla="*/ 1368076 h 1804199"/>
                <a:gd name="connsiteX118" fmla="*/ 586295 w 1305420"/>
                <a:gd name="connsiteY118" fmla="*/ 1386074 h 1804199"/>
                <a:gd name="connsiteX119" fmla="*/ 589553 w 1305420"/>
                <a:gd name="connsiteY119" fmla="*/ 1353735 h 1804199"/>
                <a:gd name="connsiteX120" fmla="*/ 583261 w 1305420"/>
                <a:gd name="connsiteY120" fmla="*/ 1349748 h 1804199"/>
                <a:gd name="connsiteX121" fmla="*/ 582557 w 1305420"/>
                <a:gd name="connsiteY121" fmla="*/ 1349345 h 1804199"/>
                <a:gd name="connsiteX122" fmla="*/ 550244 w 1305420"/>
                <a:gd name="connsiteY122" fmla="*/ 1336688 h 1804199"/>
                <a:gd name="connsiteX123" fmla="*/ 544618 w 1305420"/>
                <a:gd name="connsiteY123" fmla="*/ 1368551 h 1804199"/>
                <a:gd name="connsiteX124" fmla="*/ 544544 w 1305420"/>
                <a:gd name="connsiteY124" fmla="*/ 1369685 h 1804199"/>
                <a:gd name="connsiteX125" fmla="*/ 583594 w 1305420"/>
                <a:gd name="connsiteY125" fmla="*/ 1385708 h 1804199"/>
                <a:gd name="connsiteX126" fmla="*/ 586295 w 1305420"/>
                <a:gd name="connsiteY126" fmla="*/ 1386074 h 1804199"/>
                <a:gd name="connsiteX127" fmla="*/ 529924 w 1305420"/>
                <a:gd name="connsiteY127" fmla="*/ 1399720 h 1804199"/>
                <a:gd name="connsiteX128" fmla="*/ 530294 w 1305420"/>
                <a:gd name="connsiteY128" fmla="*/ 1399170 h 1804199"/>
                <a:gd name="connsiteX129" fmla="*/ 537771 w 1305420"/>
                <a:gd name="connsiteY129" fmla="*/ 1374148 h 1804199"/>
                <a:gd name="connsiteX130" fmla="*/ 531367 w 1305420"/>
                <a:gd name="connsiteY130" fmla="*/ 1371917 h 1804199"/>
                <a:gd name="connsiteX131" fmla="*/ 494835 w 1305420"/>
                <a:gd name="connsiteY131" fmla="*/ 1362332 h 1804199"/>
                <a:gd name="connsiteX132" fmla="*/ 481325 w 1305420"/>
                <a:gd name="connsiteY132" fmla="*/ 1360101 h 1804199"/>
                <a:gd name="connsiteX133" fmla="*/ 481880 w 1305420"/>
                <a:gd name="connsiteY133" fmla="*/ 1362516 h 1804199"/>
                <a:gd name="connsiteX134" fmla="*/ 490430 w 1305420"/>
                <a:gd name="connsiteY134" fmla="*/ 1387355 h 1804199"/>
                <a:gd name="connsiteX135" fmla="*/ 506161 w 1305420"/>
                <a:gd name="connsiteY135" fmla="*/ 1392293 h 1804199"/>
                <a:gd name="connsiteX136" fmla="*/ 529924 w 1305420"/>
                <a:gd name="connsiteY136" fmla="*/ 1399720 h 1804199"/>
                <a:gd name="connsiteX137" fmla="*/ 573785 w 1305420"/>
                <a:gd name="connsiteY137" fmla="*/ 1414572 h 1804199"/>
                <a:gd name="connsiteX138" fmla="*/ 577264 w 1305420"/>
                <a:gd name="connsiteY138" fmla="*/ 1414426 h 1804199"/>
                <a:gd name="connsiteX139" fmla="*/ 582039 w 1305420"/>
                <a:gd name="connsiteY139" fmla="*/ 1402829 h 1804199"/>
                <a:gd name="connsiteX140" fmla="*/ 584667 w 1305420"/>
                <a:gd name="connsiteY140" fmla="*/ 1393427 h 1804199"/>
                <a:gd name="connsiteX141" fmla="*/ 576709 w 1305420"/>
                <a:gd name="connsiteY141" fmla="*/ 1389110 h 1804199"/>
                <a:gd name="connsiteX142" fmla="*/ 542768 w 1305420"/>
                <a:gd name="connsiteY142" fmla="*/ 1375832 h 1804199"/>
                <a:gd name="connsiteX143" fmla="*/ 537289 w 1305420"/>
                <a:gd name="connsiteY143" fmla="*/ 1395732 h 1804199"/>
                <a:gd name="connsiteX144" fmla="*/ 536697 w 1305420"/>
                <a:gd name="connsiteY144" fmla="*/ 1401768 h 1804199"/>
                <a:gd name="connsiteX145" fmla="*/ 538770 w 1305420"/>
                <a:gd name="connsiteY145" fmla="*/ 1402573 h 1804199"/>
                <a:gd name="connsiteX146" fmla="*/ 550096 w 1305420"/>
                <a:gd name="connsiteY146" fmla="*/ 1406194 h 1804199"/>
                <a:gd name="connsiteX147" fmla="*/ 571823 w 1305420"/>
                <a:gd name="connsiteY147" fmla="*/ 1413840 h 1804199"/>
                <a:gd name="connsiteX148" fmla="*/ 572822 w 1305420"/>
                <a:gd name="connsiteY148" fmla="*/ 1414206 h 1804199"/>
                <a:gd name="connsiteX149" fmla="*/ 573785 w 1305420"/>
                <a:gd name="connsiteY149" fmla="*/ 1414572 h 1804199"/>
                <a:gd name="connsiteX150" fmla="*/ 737793 w 1305420"/>
                <a:gd name="connsiteY150" fmla="*/ 1782701 h 1804199"/>
                <a:gd name="connsiteX151" fmla="*/ 741715 w 1305420"/>
                <a:gd name="connsiteY151" fmla="*/ 1761483 h 1804199"/>
                <a:gd name="connsiteX152" fmla="*/ 752709 w 1305420"/>
                <a:gd name="connsiteY152" fmla="*/ 1760824 h 1804199"/>
                <a:gd name="connsiteX153" fmla="*/ 753597 w 1305420"/>
                <a:gd name="connsiteY153" fmla="*/ 1752521 h 1804199"/>
                <a:gd name="connsiteX154" fmla="*/ 747490 w 1305420"/>
                <a:gd name="connsiteY154" fmla="*/ 1738327 h 1804199"/>
                <a:gd name="connsiteX155" fmla="*/ 756299 w 1305420"/>
                <a:gd name="connsiteY155" fmla="*/ 1695891 h 1804199"/>
                <a:gd name="connsiteX156" fmla="*/ 800197 w 1305420"/>
                <a:gd name="connsiteY156" fmla="*/ 1673722 h 1804199"/>
                <a:gd name="connsiteX157" fmla="*/ 779729 w 1305420"/>
                <a:gd name="connsiteY157" fmla="*/ 1661138 h 1804199"/>
                <a:gd name="connsiteX158" fmla="*/ 802159 w 1305420"/>
                <a:gd name="connsiteY158" fmla="*/ 1662125 h 1804199"/>
                <a:gd name="connsiteX159" fmla="*/ 776804 w 1305420"/>
                <a:gd name="connsiteY159" fmla="*/ 1629311 h 1804199"/>
                <a:gd name="connsiteX160" fmla="*/ 824589 w 1305420"/>
                <a:gd name="connsiteY160" fmla="*/ 1619690 h 1804199"/>
                <a:gd name="connsiteX161" fmla="*/ 842133 w 1305420"/>
                <a:gd name="connsiteY161" fmla="*/ 1610069 h 1804199"/>
                <a:gd name="connsiteX162" fmla="*/ 831400 w 1305420"/>
                <a:gd name="connsiteY162" fmla="*/ 1590790 h 1804199"/>
                <a:gd name="connsiteX163" fmla="*/ 805157 w 1305420"/>
                <a:gd name="connsiteY163" fmla="*/ 1486603 h 1804199"/>
                <a:gd name="connsiteX164" fmla="*/ 796310 w 1305420"/>
                <a:gd name="connsiteY164" fmla="*/ 1451886 h 1804199"/>
                <a:gd name="connsiteX165" fmla="*/ 772881 w 1305420"/>
                <a:gd name="connsiteY165" fmla="*/ 1411316 h 1804199"/>
                <a:gd name="connsiteX166" fmla="*/ 708441 w 1305420"/>
                <a:gd name="connsiteY166" fmla="*/ 1284997 h 1804199"/>
                <a:gd name="connsiteX167" fmla="*/ 793386 w 1305420"/>
                <a:gd name="connsiteY167" fmla="*/ 1208796 h 1804199"/>
                <a:gd name="connsiteX168" fmla="*/ 820703 w 1305420"/>
                <a:gd name="connsiteY168" fmla="*/ 1182749 h 1804199"/>
                <a:gd name="connsiteX169" fmla="*/ 842133 w 1305420"/>
                <a:gd name="connsiteY169" fmla="*/ 1149020 h 1804199"/>
                <a:gd name="connsiteX170" fmla="*/ 905649 w 1305420"/>
                <a:gd name="connsiteY170" fmla="*/ 1049662 h 1804199"/>
                <a:gd name="connsiteX171" fmla="*/ 907647 w 1305420"/>
                <a:gd name="connsiteY171" fmla="*/ 1038029 h 1804199"/>
                <a:gd name="connsiteX172" fmla="*/ 927857 w 1305420"/>
                <a:gd name="connsiteY172" fmla="*/ 1027493 h 1804199"/>
                <a:gd name="connsiteX173" fmla="*/ 913940 w 1305420"/>
                <a:gd name="connsiteY173" fmla="*/ 1009641 h 1804199"/>
                <a:gd name="connsiteX174" fmla="*/ 693487 w 1305420"/>
                <a:gd name="connsiteY174" fmla="*/ 812425 h 1804199"/>
                <a:gd name="connsiteX175" fmla="*/ 687972 w 1305420"/>
                <a:gd name="connsiteY175" fmla="*/ 822997 h 1804199"/>
                <a:gd name="connsiteX176" fmla="*/ 687972 w 1305420"/>
                <a:gd name="connsiteY176" fmla="*/ 880834 h 1804199"/>
                <a:gd name="connsiteX177" fmla="*/ 678126 w 1305420"/>
                <a:gd name="connsiteY177" fmla="*/ 916538 h 1804199"/>
                <a:gd name="connsiteX178" fmla="*/ 668428 w 1305420"/>
                <a:gd name="connsiteY178" fmla="*/ 952206 h 1804199"/>
                <a:gd name="connsiteX179" fmla="*/ 627566 w 1305420"/>
                <a:gd name="connsiteY179" fmla="*/ 990838 h 1804199"/>
                <a:gd name="connsiteX180" fmla="*/ 507383 w 1305420"/>
                <a:gd name="connsiteY180" fmla="*/ 1098793 h 1804199"/>
                <a:gd name="connsiteX181" fmla="*/ 460671 w 1305420"/>
                <a:gd name="connsiteY181" fmla="*/ 1143240 h 1804199"/>
                <a:gd name="connsiteX182" fmla="*/ 418624 w 1305420"/>
                <a:gd name="connsiteY182" fmla="*/ 1185639 h 1804199"/>
                <a:gd name="connsiteX183" fmla="*/ 409851 w 1305420"/>
                <a:gd name="connsiteY183" fmla="*/ 1255109 h 1804199"/>
                <a:gd name="connsiteX184" fmla="*/ 393047 w 1305420"/>
                <a:gd name="connsiteY184" fmla="*/ 1266596 h 1804199"/>
                <a:gd name="connsiteX185" fmla="*/ 386199 w 1305420"/>
                <a:gd name="connsiteY185" fmla="*/ 1294545 h 1804199"/>
                <a:gd name="connsiteX186" fmla="*/ 374689 w 1305420"/>
                <a:gd name="connsiteY186" fmla="*/ 1325457 h 1804199"/>
                <a:gd name="connsiteX187" fmla="*/ 398340 w 1305420"/>
                <a:gd name="connsiteY187" fmla="*/ 1330286 h 1804199"/>
                <a:gd name="connsiteX188" fmla="*/ 440166 w 1305420"/>
                <a:gd name="connsiteY188" fmla="*/ 1310787 h 1804199"/>
                <a:gd name="connsiteX189" fmla="*/ 431245 w 1305420"/>
                <a:gd name="connsiteY189" fmla="*/ 1314848 h 1804199"/>
                <a:gd name="connsiteX190" fmla="*/ 403078 w 1305420"/>
                <a:gd name="connsiteY190" fmla="*/ 1335152 h 1804199"/>
                <a:gd name="connsiteX191" fmla="*/ 396230 w 1305420"/>
                <a:gd name="connsiteY191" fmla="*/ 1336102 h 1804199"/>
                <a:gd name="connsiteX192" fmla="*/ 361696 w 1305420"/>
                <a:gd name="connsiteY192" fmla="*/ 1362698 h 1804199"/>
                <a:gd name="connsiteX193" fmla="*/ 385533 w 1305420"/>
                <a:gd name="connsiteY193" fmla="*/ 1346748 h 1804199"/>
                <a:gd name="connsiteX194" fmla="*/ 362029 w 1305420"/>
                <a:gd name="connsiteY194" fmla="*/ 1369831 h 1804199"/>
                <a:gd name="connsiteX195" fmla="*/ 359105 w 1305420"/>
                <a:gd name="connsiteY195" fmla="*/ 1391086 h 1804199"/>
                <a:gd name="connsiteX196" fmla="*/ 359105 w 1305420"/>
                <a:gd name="connsiteY196" fmla="*/ 1375685 h 1804199"/>
                <a:gd name="connsiteX197" fmla="*/ 322241 w 1305420"/>
                <a:gd name="connsiteY197" fmla="*/ 1479396 h 1804199"/>
                <a:gd name="connsiteX198" fmla="*/ 337601 w 1305420"/>
                <a:gd name="connsiteY198" fmla="*/ 1523258 h 1804199"/>
                <a:gd name="connsiteX199" fmla="*/ 344448 w 1305420"/>
                <a:gd name="connsiteY199" fmla="*/ 1537379 h 1804199"/>
                <a:gd name="connsiteX200" fmla="*/ 352221 w 1305420"/>
                <a:gd name="connsiteY200" fmla="*/ 1548280 h 1804199"/>
                <a:gd name="connsiteX201" fmla="*/ 359105 w 1305420"/>
                <a:gd name="connsiteY201" fmla="*/ 1556987 h 1804199"/>
                <a:gd name="connsiteX202" fmla="*/ 375614 w 1305420"/>
                <a:gd name="connsiteY202" fmla="*/ 1570450 h 1804199"/>
                <a:gd name="connsiteX203" fmla="*/ 414737 w 1305420"/>
                <a:gd name="connsiteY203" fmla="*/ 1586876 h 1804199"/>
                <a:gd name="connsiteX204" fmla="*/ 436242 w 1305420"/>
                <a:gd name="connsiteY204" fmla="*/ 1590790 h 1804199"/>
                <a:gd name="connsiteX205" fmla="*/ 463484 w 1305420"/>
                <a:gd name="connsiteY205" fmla="*/ 1583986 h 1804199"/>
                <a:gd name="connsiteX206" fmla="*/ 490541 w 1305420"/>
                <a:gd name="connsiteY206" fmla="*/ 1574767 h 1804199"/>
                <a:gd name="connsiteX207" fmla="*/ 514304 w 1305420"/>
                <a:gd name="connsiteY207" fmla="*/ 1553109 h 1804199"/>
                <a:gd name="connsiteX208" fmla="*/ 528110 w 1305420"/>
                <a:gd name="connsiteY208" fmla="*/ 1535879 h 1804199"/>
                <a:gd name="connsiteX209" fmla="*/ 541917 w 1305420"/>
                <a:gd name="connsiteY209" fmla="*/ 1513381 h 1804199"/>
                <a:gd name="connsiteX210" fmla="*/ 584519 w 1305420"/>
                <a:gd name="connsiteY210" fmla="*/ 1493297 h 1804199"/>
                <a:gd name="connsiteX211" fmla="*/ 553353 w 1305420"/>
                <a:gd name="connsiteY211" fmla="*/ 1461434 h 1804199"/>
                <a:gd name="connsiteX212" fmla="*/ 563976 w 1305420"/>
                <a:gd name="connsiteY212" fmla="*/ 1435497 h 1804199"/>
                <a:gd name="connsiteX213" fmla="*/ 581298 w 1305420"/>
                <a:gd name="connsiteY213" fmla="*/ 1438789 h 1804199"/>
                <a:gd name="connsiteX214" fmla="*/ 593476 w 1305420"/>
                <a:gd name="connsiteY214" fmla="*/ 1443545 h 1804199"/>
                <a:gd name="connsiteX215" fmla="*/ 595438 w 1305420"/>
                <a:gd name="connsiteY215" fmla="*/ 1433924 h 1804199"/>
                <a:gd name="connsiteX216" fmla="*/ 593402 w 1305420"/>
                <a:gd name="connsiteY216" fmla="*/ 1432497 h 1804199"/>
                <a:gd name="connsiteX217" fmla="*/ 587850 w 1305420"/>
                <a:gd name="connsiteY217" fmla="*/ 1428949 h 1804199"/>
                <a:gd name="connsiteX218" fmla="*/ 580336 w 1305420"/>
                <a:gd name="connsiteY218" fmla="*/ 1425034 h 1804199"/>
                <a:gd name="connsiteX219" fmla="*/ 579967 w 1305420"/>
                <a:gd name="connsiteY219" fmla="*/ 1424705 h 1804199"/>
                <a:gd name="connsiteX220" fmla="*/ 568418 w 1305420"/>
                <a:gd name="connsiteY220" fmla="*/ 1419583 h 1804199"/>
                <a:gd name="connsiteX221" fmla="*/ 564754 w 1305420"/>
                <a:gd name="connsiteY221" fmla="*/ 1418157 h 1804199"/>
                <a:gd name="connsiteX222" fmla="*/ 556167 w 1305420"/>
                <a:gd name="connsiteY222" fmla="*/ 1414865 h 1804199"/>
                <a:gd name="connsiteX223" fmla="*/ 479807 w 1305420"/>
                <a:gd name="connsiteY223" fmla="*/ 1391123 h 1804199"/>
                <a:gd name="connsiteX224" fmla="*/ 423768 w 1305420"/>
                <a:gd name="connsiteY224" fmla="*/ 1376673 h 1804199"/>
                <a:gd name="connsiteX225" fmla="*/ 423509 w 1305420"/>
                <a:gd name="connsiteY225" fmla="*/ 1376600 h 1804199"/>
                <a:gd name="connsiteX226" fmla="*/ 423213 w 1305420"/>
                <a:gd name="connsiteY226" fmla="*/ 1376563 h 1804199"/>
                <a:gd name="connsiteX227" fmla="*/ 415403 w 1305420"/>
                <a:gd name="connsiteY227" fmla="*/ 1374660 h 1804199"/>
                <a:gd name="connsiteX228" fmla="*/ 402708 w 1305420"/>
                <a:gd name="connsiteY228" fmla="*/ 1372137 h 1804199"/>
                <a:gd name="connsiteX229" fmla="*/ 382572 w 1305420"/>
                <a:gd name="connsiteY229" fmla="*/ 1404585 h 1804199"/>
                <a:gd name="connsiteX230" fmla="*/ 385940 w 1305420"/>
                <a:gd name="connsiteY230" fmla="*/ 1380733 h 1804199"/>
                <a:gd name="connsiteX231" fmla="*/ 387754 w 1305420"/>
                <a:gd name="connsiteY231" fmla="*/ 1375466 h 1804199"/>
                <a:gd name="connsiteX232" fmla="*/ 398895 w 1305420"/>
                <a:gd name="connsiteY232" fmla="*/ 1367125 h 1804199"/>
                <a:gd name="connsiteX233" fmla="*/ 399154 w 1305420"/>
                <a:gd name="connsiteY233" fmla="*/ 1366942 h 1804199"/>
                <a:gd name="connsiteX234" fmla="*/ 399672 w 1305420"/>
                <a:gd name="connsiteY234" fmla="*/ 1367088 h 1804199"/>
                <a:gd name="connsiteX235" fmla="*/ 409777 w 1305420"/>
                <a:gd name="connsiteY235" fmla="*/ 1367234 h 1804199"/>
                <a:gd name="connsiteX236" fmla="*/ 464669 w 1305420"/>
                <a:gd name="connsiteY236" fmla="*/ 1380843 h 1804199"/>
                <a:gd name="connsiteX237" fmla="*/ 483101 w 1305420"/>
                <a:gd name="connsiteY237" fmla="*/ 1384904 h 1804199"/>
                <a:gd name="connsiteX238" fmla="*/ 482324 w 1305420"/>
                <a:gd name="connsiteY238" fmla="*/ 1382599 h 1804199"/>
                <a:gd name="connsiteX239" fmla="*/ 474256 w 1305420"/>
                <a:gd name="connsiteY239" fmla="*/ 1359113 h 1804199"/>
                <a:gd name="connsiteX240" fmla="*/ 460560 w 1305420"/>
                <a:gd name="connsiteY240" fmla="*/ 1357028 h 1804199"/>
                <a:gd name="connsiteX241" fmla="*/ 459375 w 1305420"/>
                <a:gd name="connsiteY241" fmla="*/ 1356845 h 1804199"/>
                <a:gd name="connsiteX242" fmla="*/ 430986 w 1305420"/>
                <a:gd name="connsiteY242" fmla="*/ 1355345 h 1804199"/>
                <a:gd name="connsiteX243" fmla="*/ 426212 w 1305420"/>
                <a:gd name="connsiteY243" fmla="*/ 1356113 h 1804199"/>
                <a:gd name="connsiteX244" fmla="*/ 420400 w 1305420"/>
                <a:gd name="connsiteY244" fmla="*/ 1357723 h 1804199"/>
                <a:gd name="connsiteX245" fmla="*/ 406927 w 1305420"/>
                <a:gd name="connsiteY245" fmla="*/ 1365076 h 1804199"/>
                <a:gd name="connsiteX246" fmla="*/ 415292 w 1305420"/>
                <a:gd name="connsiteY246" fmla="*/ 1355565 h 1804199"/>
                <a:gd name="connsiteX247" fmla="*/ 464595 w 1305420"/>
                <a:gd name="connsiteY247" fmla="*/ 1352309 h 1804199"/>
                <a:gd name="connsiteX248" fmla="*/ 472257 w 1305420"/>
                <a:gd name="connsiteY248" fmla="*/ 1353113 h 1804199"/>
                <a:gd name="connsiteX249" fmla="*/ 459783 w 1305420"/>
                <a:gd name="connsiteY249" fmla="*/ 1316750 h 1804199"/>
                <a:gd name="connsiteX250" fmla="*/ 459708 w 1305420"/>
                <a:gd name="connsiteY250" fmla="*/ 1316823 h 1804199"/>
                <a:gd name="connsiteX251" fmla="*/ 459708 w 1305420"/>
                <a:gd name="connsiteY251" fmla="*/ 1316750 h 1804199"/>
                <a:gd name="connsiteX252" fmla="*/ 443311 w 1305420"/>
                <a:gd name="connsiteY252" fmla="*/ 1322274 h 1804199"/>
                <a:gd name="connsiteX253" fmla="*/ 399636 w 1305420"/>
                <a:gd name="connsiteY253" fmla="*/ 1352492 h 1804199"/>
                <a:gd name="connsiteX254" fmla="*/ 375984 w 1305420"/>
                <a:gd name="connsiteY254" fmla="*/ 1377734 h 1804199"/>
                <a:gd name="connsiteX255" fmla="*/ 373208 w 1305420"/>
                <a:gd name="connsiteY255" fmla="*/ 1384904 h 1804199"/>
                <a:gd name="connsiteX256" fmla="*/ 371727 w 1305420"/>
                <a:gd name="connsiteY256" fmla="*/ 1397854 h 1804199"/>
                <a:gd name="connsiteX257" fmla="*/ 371098 w 1305420"/>
                <a:gd name="connsiteY257" fmla="*/ 1382086 h 1804199"/>
                <a:gd name="connsiteX258" fmla="*/ 370987 w 1305420"/>
                <a:gd name="connsiteY258" fmla="*/ 1382086 h 1804199"/>
                <a:gd name="connsiteX259" fmla="*/ 371172 w 1305420"/>
                <a:gd name="connsiteY259" fmla="*/ 1381502 h 1804199"/>
                <a:gd name="connsiteX260" fmla="*/ 395823 w 1305420"/>
                <a:gd name="connsiteY260" fmla="*/ 1347919 h 1804199"/>
                <a:gd name="connsiteX261" fmla="*/ 396230 w 1305420"/>
                <a:gd name="connsiteY261" fmla="*/ 1347516 h 1804199"/>
                <a:gd name="connsiteX262" fmla="*/ 422769 w 1305420"/>
                <a:gd name="connsiteY262" fmla="*/ 1328310 h 1804199"/>
                <a:gd name="connsiteX263" fmla="*/ 459857 w 1305420"/>
                <a:gd name="connsiteY263" fmla="*/ 1310641 h 1804199"/>
                <a:gd name="connsiteX264" fmla="*/ 595697 w 1305420"/>
                <a:gd name="connsiteY264" fmla="*/ 1350516 h 1804199"/>
                <a:gd name="connsiteX265" fmla="*/ 591774 w 1305420"/>
                <a:gd name="connsiteY265" fmla="*/ 1391378 h 1804199"/>
                <a:gd name="connsiteX266" fmla="*/ 599473 w 1305420"/>
                <a:gd name="connsiteY266" fmla="*/ 1398804 h 1804199"/>
                <a:gd name="connsiteX267" fmla="*/ 603100 w 1305420"/>
                <a:gd name="connsiteY267" fmla="*/ 1410402 h 1804199"/>
                <a:gd name="connsiteX268" fmla="*/ 598103 w 1305420"/>
                <a:gd name="connsiteY268" fmla="*/ 1404219 h 1804199"/>
                <a:gd name="connsiteX269" fmla="*/ 591959 w 1305420"/>
                <a:gd name="connsiteY269" fmla="*/ 1398732 h 1804199"/>
                <a:gd name="connsiteX270" fmla="*/ 590219 w 1305420"/>
                <a:gd name="connsiteY270" fmla="*/ 1397561 h 1804199"/>
                <a:gd name="connsiteX271" fmla="*/ 585148 w 1305420"/>
                <a:gd name="connsiteY271" fmla="*/ 1411865 h 1804199"/>
                <a:gd name="connsiteX272" fmla="*/ 583076 w 1305420"/>
                <a:gd name="connsiteY272" fmla="*/ 1418706 h 1804199"/>
                <a:gd name="connsiteX273" fmla="*/ 585629 w 1305420"/>
                <a:gd name="connsiteY273" fmla="*/ 1419987 h 1804199"/>
                <a:gd name="connsiteX274" fmla="*/ 586295 w 1305420"/>
                <a:gd name="connsiteY274" fmla="*/ 1420389 h 1804199"/>
                <a:gd name="connsiteX275" fmla="*/ 597510 w 1305420"/>
                <a:gd name="connsiteY275" fmla="*/ 1428144 h 1804199"/>
                <a:gd name="connsiteX276" fmla="*/ 600175 w 1305420"/>
                <a:gd name="connsiteY276" fmla="*/ 1415194 h 1804199"/>
                <a:gd name="connsiteX277" fmla="*/ 677349 w 1305420"/>
                <a:gd name="connsiteY277" fmla="*/ 1487554 h 1804199"/>
                <a:gd name="connsiteX278" fmla="*/ 687972 w 1305420"/>
                <a:gd name="connsiteY278" fmla="*/ 1524210 h 1804199"/>
                <a:gd name="connsiteX279" fmla="*/ 699779 w 1305420"/>
                <a:gd name="connsiteY279" fmla="*/ 1558926 h 1804199"/>
                <a:gd name="connsiteX280" fmla="*/ 694782 w 1305420"/>
                <a:gd name="connsiteY280" fmla="*/ 1594594 h 1804199"/>
                <a:gd name="connsiteX281" fmla="*/ 690007 w 1305420"/>
                <a:gd name="connsiteY281" fmla="*/ 1629311 h 1804199"/>
                <a:gd name="connsiteX282" fmla="*/ 705591 w 1305420"/>
                <a:gd name="connsiteY282" fmla="*/ 1640944 h 1804199"/>
                <a:gd name="connsiteX283" fmla="*/ 757261 w 1305420"/>
                <a:gd name="connsiteY283" fmla="*/ 1648626 h 1804199"/>
                <a:gd name="connsiteX284" fmla="*/ 730982 w 1305420"/>
                <a:gd name="connsiteY284" fmla="*/ 1683344 h 1804199"/>
                <a:gd name="connsiteX285" fmla="*/ 729946 w 1305420"/>
                <a:gd name="connsiteY285" fmla="*/ 1691062 h 1804199"/>
                <a:gd name="connsiteX286" fmla="*/ 681161 w 1305420"/>
                <a:gd name="connsiteY286" fmla="*/ 1639920 h 1804199"/>
                <a:gd name="connsiteX287" fmla="*/ 638263 w 1305420"/>
                <a:gd name="connsiteY287" fmla="*/ 1648626 h 1804199"/>
                <a:gd name="connsiteX288" fmla="*/ 619681 w 1305420"/>
                <a:gd name="connsiteY288" fmla="*/ 1695891 h 1804199"/>
                <a:gd name="connsiteX289" fmla="*/ 585555 w 1305420"/>
                <a:gd name="connsiteY289" fmla="*/ 1680453 h 1804199"/>
                <a:gd name="connsiteX290" fmla="*/ 306436 w 1305420"/>
                <a:gd name="connsiteY290" fmla="*/ 1629311 h 1804199"/>
                <a:gd name="connsiteX291" fmla="*/ 212754 w 1305420"/>
                <a:gd name="connsiteY291" fmla="*/ 1613873 h 1804199"/>
                <a:gd name="connsiteX292" fmla="*/ 160084 w 1305420"/>
                <a:gd name="connsiteY292" fmla="*/ 1611971 h 1804199"/>
                <a:gd name="connsiteX293" fmla="*/ 95606 w 1305420"/>
                <a:gd name="connsiteY293" fmla="*/ 1608130 h 1804199"/>
                <a:gd name="connsiteX294" fmla="*/ 14547 w 1305420"/>
                <a:gd name="connsiteY294" fmla="*/ 1616763 h 1804199"/>
                <a:gd name="connsiteX295" fmla="*/ 0 w 1305420"/>
                <a:gd name="connsiteY295" fmla="*/ 1660150 h 1804199"/>
                <a:gd name="connsiteX296" fmla="*/ 0 w 1305420"/>
                <a:gd name="connsiteY296" fmla="*/ 1661138 h 1804199"/>
                <a:gd name="connsiteX297" fmla="*/ 2517 w 1305420"/>
                <a:gd name="connsiteY297" fmla="*/ 1672698 h 1804199"/>
                <a:gd name="connsiteX298" fmla="*/ 8698 w 1305420"/>
                <a:gd name="connsiteY298" fmla="*/ 1683344 h 1804199"/>
                <a:gd name="connsiteX299" fmla="*/ 42861 w 1305420"/>
                <a:gd name="connsiteY299" fmla="*/ 1683344 h 1804199"/>
                <a:gd name="connsiteX300" fmla="*/ 48747 w 1305420"/>
                <a:gd name="connsiteY300" fmla="*/ 1682392 h 1804199"/>
                <a:gd name="connsiteX301" fmla="*/ 42861 w 1305420"/>
                <a:gd name="connsiteY301" fmla="*/ 1682392 h 1804199"/>
                <a:gd name="connsiteX302" fmla="*/ 8550 w 1305420"/>
                <a:gd name="connsiteY302" fmla="*/ 1670723 h 1804199"/>
                <a:gd name="connsiteX303" fmla="*/ 2332 w 1305420"/>
                <a:gd name="connsiteY303" fmla="*/ 1662418 h 1804199"/>
                <a:gd name="connsiteX304" fmla="*/ 12733 w 1305420"/>
                <a:gd name="connsiteY304" fmla="*/ 1664065 h 1804199"/>
                <a:gd name="connsiteX305" fmla="*/ 255726 w 1305420"/>
                <a:gd name="connsiteY305" fmla="*/ 1674636 h 1804199"/>
                <a:gd name="connsiteX306" fmla="*/ 295701 w 1305420"/>
                <a:gd name="connsiteY306" fmla="*/ 1681404 h 1804199"/>
                <a:gd name="connsiteX307" fmla="*/ 428395 w 1305420"/>
                <a:gd name="connsiteY307" fmla="*/ 1705548 h 1804199"/>
                <a:gd name="connsiteX308" fmla="*/ 504533 w 1305420"/>
                <a:gd name="connsiteY308" fmla="*/ 1719925 h 1804199"/>
                <a:gd name="connsiteX309" fmla="*/ 586407 w 1305420"/>
                <a:gd name="connsiteY309" fmla="*/ 1735437 h 1804199"/>
                <a:gd name="connsiteX310" fmla="*/ 583594 w 1305420"/>
                <a:gd name="connsiteY310" fmla="*/ 1745058 h 1804199"/>
                <a:gd name="connsiteX311" fmla="*/ 528184 w 1305420"/>
                <a:gd name="connsiteY311" fmla="*/ 1738656 h 1804199"/>
                <a:gd name="connsiteX312" fmla="*/ 260539 w 1305420"/>
                <a:gd name="connsiteY312" fmla="*/ 1703646 h 1804199"/>
                <a:gd name="connsiteX313" fmla="*/ 520892 w 1305420"/>
                <a:gd name="connsiteY313" fmla="*/ 1741802 h 1804199"/>
                <a:gd name="connsiteX314" fmla="*/ 543656 w 1305420"/>
                <a:gd name="connsiteY314" fmla="*/ 1745058 h 1804199"/>
                <a:gd name="connsiteX315" fmla="*/ 575784 w 1305420"/>
                <a:gd name="connsiteY315" fmla="*/ 1749850 h 1804199"/>
                <a:gd name="connsiteX316" fmla="*/ 599176 w 1305420"/>
                <a:gd name="connsiteY316" fmla="*/ 1735437 h 1804199"/>
                <a:gd name="connsiteX317" fmla="*/ 610836 w 1305420"/>
                <a:gd name="connsiteY317" fmla="*/ 1742204 h 1804199"/>
                <a:gd name="connsiteX318" fmla="*/ 621644 w 1305420"/>
                <a:gd name="connsiteY318" fmla="*/ 1720950 h 1804199"/>
                <a:gd name="connsiteX319" fmla="*/ 626529 w 1305420"/>
                <a:gd name="connsiteY319" fmla="*/ 1709390 h 1804199"/>
                <a:gd name="connsiteX320" fmla="*/ 646035 w 1305420"/>
                <a:gd name="connsiteY320" fmla="*/ 1686233 h 1804199"/>
                <a:gd name="connsiteX321" fmla="*/ 660581 w 1305420"/>
                <a:gd name="connsiteY321" fmla="*/ 1689818 h 1804199"/>
                <a:gd name="connsiteX322" fmla="*/ 673759 w 1305420"/>
                <a:gd name="connsiteY322" fmla="*/ 1693331 h 1804199"/>
                <a:gd name="connsiteX323" fmla="*/ 684271 w 1305420"/>
                <a:gd name="connsiteY323" fmla="*/ 1696220 h 1804199"/>
                <a:gd name="connsiteX324" fmla="*/ 693968 w 1305420"/>
                <a:gd name="connsiteY324" fmla="*/ 1699074 h 1804199"/>
                <a:gd name="connsiteX325" fmla="*/ 698225 w 1305420"/>
                <a:gd name="connsiteY325" fmla="*/ 1701049 h 1804199"/>
                <a:gd name="connsiteX326" fmla="*/ 706960 w 1305420"/>
                <a:gd name="connsiteY326" fmla="*/ 1704232 h 1804199"/>
                <a:gd name="connsiteX327" fmla="*/ 718990 w 1305420"/>
                <a:gd name="connsiteY327" fmla="*/ 1708731 h 1804199"/>
                <a:gd name="connsiteX328" fmla="*/ 726133 w 1305420"/>
                <a:gd name="connsiteY328" fmla="*/ 1711256 h 1804199"/>
                <a:gd name="connsiteX329" fmla="*/ 737793 w 1305420"/>
                <a:gd name="connsiteY329" fmla="*/ 1713267 h 1804199"/>
                <a:gd name="connsiteX330" fmla="*/ 735868 w 1305420"/>
                <a:gd name="connsiteY330" fmla="*/ 1730608 h 1804199"/>
                <a:gd name="connsiteX331" fmla="*/ 720174 w 1305420"/>
                <a:gd name="connsiteY331" fmla="*/ 1727718 h 1804199"/>
                <a:gd name="connsiteX332" fmla="*/ 637264 w 1305420"/>
                <a:gd name="connsiteY332" fmla="*/ 1700646 h 1804199"/>
                <a:gd name="connsiteX333" fmla="*/ 620755 w 1305420"/>
                <a:gd name="connsiteY333" fmla="*/ 1743156 h 1804199"/>
                <a:gd name="connsiteX334" fmla="*/ 640114 w 1305420"/>
                <a:gd name="connsiteY334" fmla="*/ 1708439 h 1804199"/>
                <a:gd name="connsiteX335" fmla="*/ 708441 w 1305420"/>
                <a:gd name="connsiteY335" fmla="*/ 1728669 h 1804199"/>
                <a:gd name="connsiteX336" fmla="*/ 711586 w 1305420"/>
                <a:gd name="connsiteY336" fmla="*/ 1734449 h 1804199"/>
                <a:gd name="connsiteX337" fmla="*/ 735868 w 1305420"/>
                <a:gd name="connsiteY337" fmla="*/ 1737375 h 1804199"/>
                <a:gd name="connsiteX338" fmla="*/ 727021 w 1305420"/>
                <a:gd name="connsiteY338" fmla="*/ 1774983 h 1804199"/>
                <a:gd name="connsiteX339" fmla="*/ 730982 w 1305420"/>
                <a:gd name="connsiteY339" fmla="*/ 1762435 h 1804199"/>
                <a:gd name="connsiteX340" fmla="*/ 737793 w 1305420"/>
                <a:gd name="connsiteY340" fmla="*/ 1782701 h 1804199"/>
                <a:gd name="connsiteX341" fmla="*/ 838070 w 1305420"/>
                <a:gd name="connsiteY341" fmla="*/ 1786036 h 1804199"/>
                <a:gd name="connsiteX342" fmla="*/ 844345 w 1305420"/>
                <a:gd name="connsiteY342" fmla="*/ 1776752 h 1804199"/>
                <a:gd name="connsiteX343" fmla="*/ 850647 w 1305420"/>
                <a:gd name="connsiteY343" fmla="*/ 1755154 h 1804199"/>
                <a:gd name="connsiteX344" fmla="*/ 884070 w 1305420"/>
                <a:gd name="connsiteY344" fmla="*/ 1749850 h 1804199"/>
                <a:gd name="connsiteX345" fmla="*/ 881220 w 1305420"/>
                <a:gd name="connsiteY345" fmla="*/ 1715207 h 1804199"/>
                <a:gd name="connsiteX346" fmla="*/ 863638 w 1305420"/>
                <a:gd name="connsiteY346" fmla="*/ 1704598 h 1804199"/>
                <a:gd name="connsiteX347" fmla="*/ 858530 w 1305420"/>
                <a:gd name="connsiteY347" fmla="*/ 1654443 h 1804199"/>
                <a:gd name="connsiteX348" fmla="*/ 836285 w 1305420"/>
                <a:gd name="connsiteY348" fmla="*/ 1702623 h 1804199"/>
                <a:gd name="connsiteX349" fmla="*/ 824589 w 1305420"/>
                <a:gd name="connsiteY349" fmla="*/ 1701635 h 1804199"/>
                <a:gd name="connsiteX350" fmla="*/ 785577 w 1305420"/>
                <a:gd name="connsiteY350" fmla="*/ 1715207 h 1804199"/>
                <a:gd name="connsiteX351" fmla="*/ 776804 w 1305420"/>
                <a:gd name="connsiteY351" fmla="*/ 1725779 h 1804199"/>
                <a:gd name="connsiteX352" fmla="*/ 786502 w 1305420"/>
                <a:gd name="connsiteY352" fmla="*/ 1721938 h 1804199"/>
                <a:gd name="connsiteX353" fmla="*/ 797310 w 1305420"/>
                <a:gd name="connsiteY353" fmla="*/ 1723804 h 1804199"/>
                <a:gd name="connsiteX354" fmla="*/ 821702 w 1305420"/>
                <a:gd name="connsiteY354" fmla="*/ 1724791 h 1804199"/>
                <a:gd name="connsiteX355" fmla="*/ 813892 w 1305420"/>
                <a:gd name="connsiteY355" fmla="*/ 1738327 h 1804199"/>
                <a:gd name="connsiteX356" fmla="*/ 840209 w 1305420"/>
                <a:gd name="connsiteY356" fmla="*/ 1738327 h 1804199"/>
                <a:gd name="connsiteX357" fmla="*/ 835360 w 1305420"/>
                <a:gd name="connsiteY357" fmla="*/ 1747912 h 1804199"/>
                <a:gd name="connsiteX358" fmla="*/ 847056 w 1305420"/>
                <a:gd name="connsiteY358" fmla="*/ 1750838 h 1804199"/>
                <a:gd name="connsiteX359" fmla="*/ 847056 w 1305420"/>
                <a:gd name="connsiteY359" fmla="*/ 1755704 h 1804199"/>
                <a:gd name="connsiteX360" fmla="*/ 847093 w 1305420"/>
                <a:gd name="connsiteY360" fmla="*/ 1755667 h 1804199"/>
                <a:gd name="connsiteX361" fmla="*/ 843503 w 1305420"/>
                <a:gd name="connsiteY361" fmla="*/ 1767886 h 1804199"/>
                <a:gd name="connsiteX362" fmla="*/ 834183 w 1305420"/>
                <a:gd name="connsiteY362" fmla="*/ 1791787 h 1804199"/>
                <a:gd name="connsiteX363" fmla="*/ 835990 w 1305420"/>
                <a:gd name="connsiteY363" fmla="*/ 1790786 h 1804199"/>
                <a:gd name="connsiteX364" fmla="*/ 837951 w 1305420"/>
                <a:gd name="connsiteY364" fmla="*/ 1786433 h 1804199"/>
                <a:gd name="connsiteX365" fmla="*/ 838070 w 1305420"/>
                <a:gd name="connsiteY365" fmla="*/ 1786036 h 1804199"/>
                <a:gd name="connsiteX366" fmla="*/ 720174 w 1305420"/>
                <a:gd name="connsiteY366" fmla="*/ 1802017 h 1804199"/>
                <a:gd name="connsiteX367" fmla="*/ 722173 w 1305420"/>
                <a:gd name="connsiteY367" fmla="*/ 1793310 h 1804199"/>
                <a:gd name="connsiteX368" fmla="*/ 697780 w 1305420"/>
                <a:gd name="connsiteY368" fmla="*/ 1785591 h 1804199"/>
                <a:gd name="connsiteX369" fmla="*/ 687601 w 1305420"/>
                <a:gd name="connsiteY369" fmla="*/ 1796164 h 1804199"/>
                <a:gd name="connsiteX370" fmla="*/ 675942 w 1305420"/>
                <a:gd name="connsiteY370" fmla="*/ 1794846 h 1804199"/>
                <a:gd name="connsiteX371" fmla="*/ 670427 w 1305420"/>
                <a:gd name="connsiteY371" fmla="*/ 1784604 h 1804199"/>
                <a:gd name="connsiteX372" fmla="*/ 660027 w 1305420"/>
                <a:gd name="connsiteY372" fmla="*/ 1793603 h 1804199"/>
                <a:gd name="connsiteX373" fmla="*/ 653661 w 1305420"/>
                <a:gd name="connsiteY373" fmla="*/ 1793201 h 1804199"/>
                <a:gd name="connsiteX374" fmla="*/ 642075 w 1305420"/>
                <a:gd name="connsiteY374" fmla="*/ 1778860 h 1804199"/>
                <a:gd name="connsiteX375" fmla="*/ 624530 w 1305420"/>
                <a:gd name="connsiteY375" fmla="*/ 1792322 h 1804199"/>
                <a:gd name="connsiteX376" fmla="*/ 635450 w 1305420"/>
                <a:gd name="connsiteY376" fmla="*/ 1793346 h 1804199"/>
                <a:gd name="connsiteX377" fmla="*/ 747490 w 1305420"/>
                <a:gd name="connsiteY377" fmla="*/ 1803919 h 1804199"/>
                <a:gd name="connsiteX378" fmla="*/ 765700 w 1305420"/>
                <a:gd name="connsiteY378" fmla="*/ 1800809 h 1804199"/>
                <a:gd name="connsiteX379" fmla="*/ 778174 w 1305420"/>
                <a:gd name="connsiteY379" fmla="*/ 1801248 h 1804199"/>
                <a:gd name="connsiteX380" fmla="*/ 798827 w 1305420"/>
                <a:gd name="connsiteY380" fmla="*/ 1800993 h 1804199"/>
                <a:gd name="connsiteX381" fmla="*/ 832436 w 1305420"/>
                <a:gd name="connsiteY381" fmla="*/ 1795212 h 1804199"/>
                <a:gd name="connsiteX382" fmla="*/ 831992 w 1305420"/>
                <a:gd name="connsiteY382" fmla="*/ 1795030 h 1804199"/>
                <a:gd name="connsiteX383" fmla="*/ 834183 w 1305420"/>
                <a:gd name="connsiteY383" fmla="*/ 1791787 h 1804199"/>
                <a:gd name="connsiteX384" fmla="*/ 829919 w 1305420"/>
                <a:gd name="connsiteY384" fmla="*/ 1794151 h 1804199"/>
                <a:gd name="connsiteX385" fmla="*/ 822627 w 1305420"/>
                <a:gd name="connsiteY385" fmla="*/ 1784604 h 1804199"/>
                <a:gd name="connsiteX386" fmla="*/ 815854 w 1305420"/>
                <a:gd name="connsiteY386" fmla="*/ 1794298 h 1804199"/>
                <a:gd name="connsiteX387" fmla="*/ 795385 w 1305420"/>
                <a:gd name="connsiteY387" fmla="*/ 1788481 h 1804199"/>
                <a:gd name="connsiteX388" fmla="*/ 786502 w 1305420"/>
                <a:gd name="connsiteY388" fmla="*/ 1798066 h 1804199"/>
                <a:gd name="connsiteX389" fmla="*/ 771919 w 1305420"/>
                <a:gd name="connsiteY389" fmla="*/ 1796164 h 1804199"/>
                <a:gd name="connsiteX390" fmla="*/ 766589 w 1305420"/>
                <a:gd name="connsiteY390" fmla="*/ 1799748 h 1804199"/>
                <a:gd name="connsiteX391" fmla="*/ 764442 w 1305420"/>
                <a:gd name="connsiteY391" fmla="*/ 1800005 h 1804199"/>
                <a:gd name="connsiteX392" fmla="*/ 748378 w 1305420"/>
                <a:gd name="connsiteY392" fmla="*/ 1801395 h 1804199"/>
                <a:gd name="connsiteX393" fmla="*/ 743603 w 1305420"/>
                <a:gd name="connsiteY393" fmla="*/ 1797151 h 1804199"/>
                <a:gd name="connsiteX394" fmla="*/ 744380 w 1305420"/>
                <a:gd name="connsiteY394" fmla="*/ 1801468 h 1804199"/>
                <a:gd name="connsiteX395" fmla="*/ 747490 w 1305420"/>
                <a:gd name="connsiteY395" fmla="*/ 1803919 h 180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Lst>
              <a:rect l="l" t="t" r="r" b="b"/>
              <a:pathLst>
                <a:path w="1305420" h="1804199">
                  <a:moveTo>
                    <a:pt x="518857" y="102000"/>
                  </a:moveTo>
                  <a:cubicBezTo>
                    <a:pt x="507355" y="100354"/>
                    <a:pt x="499351" y="92937"/>
                    <a:pt x="497741" y="74737"/>
                  </a:cubicBezTo>
                  <a:cubicBezTo>
                    <a:pt x="494743" y="40314"/>
                    <a:pt x="499073" y="42325"/>
                    <a:pt x="512324" y="36765"/>
                  </a:cubicBezTo>
                  <a:cubicBezTo>
                    <a:pt x="528129" y="29997"/>
                    <a:pt x="526315" y="29046"/>
                    <a:pt x="553965" y="27766"/>
                  </a:cubicBezTo>
                  <a:cubicBezTo>
                    <a:pt x="581688" y="26559"/>
                    <a:pt x="593754" y="26229"/>
                    <a:pt x="601009" y="33765"/>
                  </a:cubicBezTo>
                  <a:cubicBezTo>
                    <a:pt x="605747" y="38740"/>
                    <a:pt x="602230" y="48947"/>
                    <a:pt x="602230" y="48947"/>
                  </a:cubicBezTo>
                  <a:cubicBezTo>
                    <a:pt x="602230" y="48947"/>
                    <a:pt x="595938" y="68408"/>
                    <a:pt x="594347" y="75066"/>
                  </a:cubicBezTo>
                  <a:cubicBezTo>
                    <a:pt x="592903" y="81615"/>
                    <a:pt x="592681" y="84871"/>
                    <a:pt x="560960" y="94638"/>
                  </a:cubicBezTo>
                  <a:cubicBezTo>
                    <a:pt x="545359" y="99522"/>
                    <a:pt x="530359" y="103647"/>
                    <a:pt x="518857" y="102000"/>
                  </a:cubicBezTo>
                  <a:close/>
                  <a:moveTo>
                    <a:pt x="823312" y="201130"/>
                  </a:moveTo>
                  <a:cubicBezTo>
                    <a:pt x="818686" y="201130"/>
                    <a:pt x="808396" y="197032"/>
                    <a:pt x="799217" y="195057"/>
                  </a:cubicBezTo>
                  <a:cubicBezTo>
                    <a:pt x="789593" y="193119"/>
                    <a:pt x="787298" y="196776"/>
                    <a:pt x="783448" y="187082"/>
                  </a:cubicBezTo>
                  <a:cubicBezTo>
                    <a:pt x="783448" y="187082"/>
                    <a:pt x="787743" y="178998"/>
                    <a:pt x="795626" y="167657"/>
                  </a:cubicBezTo>
                  <a:cubicBezTo>
                    <a:pt x="802437" y="157706"/>
                    <a:pt x="802881" y="144829"/>
                    <a:pt x="819574" y="142195"/>
                  </a:cubicBezTo>
                  <a:cubicBezTo>
                    <a:pt x="830123" y="140622"/>
                    <a:pt x="828198" y="146512"/>
                    <a:pt x="829161" y="155622"/>
                  </a:cubicBezTo>
                  <a:cubicBezTo>
                    <a:pt x="830308" y="165498"/>
                    <a:pt x="831567" y="170547"/>
                    <a:pt x="828902" y="186021"/>
                  </a:cubicBezTo>
                  <a:cubicBezTo>
                    <a:pt x="825829" y="204459"/>
                    <a:pt x="828087" y="201130"/>
                    <a:pt x="823312" y="201130"/>
                  </a:cubicBezTo>
                  <a:close/>
                  <a:moveTo>
                    <a:pt x="917600" y="576740"/>
                  </a:moveTo>
                  <a:cubicBezTo>
                    <a:pt x="894841" y="577115"/>
                    <a:pt x="872652" y="571966"/>
                    <a:pt x="858771" y="558760"/>
                  </a:cubicBezTo>
                  <a:cubicBezTo>
                    <a:pt x="873354" y="563442"/>
                    <a:pt x="894489" y="564320"/>
                    <a:pt x="913403" y="565418"/>
                  </a:cubicBezTo>
                  <a:cubicBezTo>
                    <a:pt x="920214" y="566223"/>
                    <a:pt x="896119" y="568894"/>
                    <a:pt x="893934" y="566369"/>
                  </a:cubicBezTo>
                  <a:cubicBezTo>
                    <a:pt x="893934" y="567320"/>
                    <a:pt x="894600" y="567576"/>
                    <a:pt x="894933" y="568308"/>
                  </a:cubicBezTo>
                  <a:cubicBezTo>
                    <a:pt x="929393" y="575698"/>
                    <a:pt x="958708" y="563150"/>
                    <a:pt x="982619" y="554846"/>
                  </a:cubicBezTo>
                  <a:cubicBezTo>
                    <a:pt x="989429" y="552651"/>
                    <a:pt x="993612" y="548992"/>
                    <a:pt x="990280" y="556016"/>
                  </a:cubicBezTo>
                  <a:cubicBezTo>
                    <a:pt x="985876" y="558614"/>
                    <a:pt x="985062" y="558979"/>
                    <a:pt x="979843" y="561577"/>
                  </a:cubicBezTo>
                  <a:cubicBezTo>
                    <a:pt x="963687" y="570466"/>
                    <a:pt x="940359" y="576365"/>
                    <a:pt x="917600" y="576740"/>
                  </a:cubicBezTo>
                  <a:close/>
                  <a:moveTo>
                    <a:pt x="1276506" y="644144"/>
                  </a:moveTo>
                  <a:cubicBezTo>
                    <a:pt x="1266587" y="646119"/>
                    <a:pt x="1257518" y="645314"/>
                    <a:pt x="1248709" y="640924"/>
                  </a:cubicBezTo>
                  <a:cubicBezTo>
                    <a:pt x="1242454" y="637741"/>
                    <a:pt x="1235052" y="634193"/>
                    <a:pt x="1229426" y="629949"/>
                  </a:cubicBezTo>
                  <a:cubicBezTo>
                    <a:pt x="1227020" y="628083"/>
                    <a:pt x="1223466" y="626035"/>
                    <a:pt x="1220320" y="623986"/>
                  </a:cubicBezTo>
                  <a:cubicBezTo>
                    <a:pt x="1225280" y="612244"/>
                    <a:pt x="1229980" y="600647"/>
                    <a:pt x="1230647" y="587623"/>
                  </a:cubicBezTo>
                  <a:cubicBezTo>
                    <a:pt x="1231905" y="561577"/>
                    <a:pt x="1202109" y="557004"/>
                    <a:pt x="1183788" y="542298"/>
                  </a:cubicBezTo>
                  <a:cubicBezTo>
                    <a:pt x="1170944" y="531908"/>
                    <a:pt x="1162468" y="520714"/>
                    <a:pt x="1153585" y="512337"/>
                  </a:cubicBezTo>
                  <a:cubicBezTo>
                    <a:pt x="1164023" y="509996"/>
                    <a:pt x="1173609" y="514788"/>
                    <a:pt x="1181307" y="519470"/>
                  </a:cubicBezTo>
                  <a:cubicBezTo>
                    <a:pt x="1199741" y="528725"/>
                    <a:pt x="1209808" y="535055"/>
                    <a:pt x="1213065" y="537469"/>
                  </a:cubicBezTo>
                  <a:cubicBezTo>
                    <a:pt x="1222948" y="545444"/>
                    <a:pt x="1229647" y="551626"/>
                    <a:pt x="1238419" y="558760"/>
                  </a:cubicBezTo>
                  <a:cubicBezTo>
                    <a:pt x="1247673" y="566076"/>
                    <a:pt x="1252633" y="568637"/>
                    <a:pt x="1260036" y="575405"/>
                  </a:cubicBezTo>
                  <a:cubicBezTo>
                    <a:pt x="1266439" y="580856"/>
                    <a:pt x="1268622" y="582173"/>
                    <a:pt x="1272324" y="585867"/>
                  </a:cubicBezTo>
                  <a:cubicBezTo>
                    <a:pt x="1280060" y="591793"/>
                    <a:pt x="1278320" y="591793"/>
                    <a:pt x="1284317" y="598049"/>
                  </a:cubicBezTo>
                  <a:cubicBezTo>
                    <a:pt x="1287685" y="601415"/>
                    <a:pt x="1287685" y="601781"/>
                    <a:pt x="1291127" y="604964"/>
                  </a:cubicBezTo>
                  <a:cubicBezTo>
                    <a:pt x="1293422" y="608256"/>
                    <a:pt x="1294643" y="610597"/>
                    <a:pt x="1299011" y="614401"/>
                  </a:cubicBezTo>
                  <a:cubicBezTo>
                    <a:pt x="1299973" y="617109"/>
                    <a:pt x="1298530" y="620841"/>
                    <a:pt x="1296493" y="624572"/>
                  </a:cubicBezTo>
                  <a:cubicBezTo>
                    <a:pt x="1291941" y="632949"/>
                    <a:pt x="1286315" y="642168"/>
                    <a:pt x="1276506" y="644144"/>
                  </a:cubicBezTo>
                  <a:close/>
                  <a:moveTo>
                    <a:pt x="953304" y="1001920"/>
                  </a:moveTo>
                  <a:cubicBezTo>
                    <a:pt x="960226" y="997164"/>
                    <a:pt x="968813" y="993030"/>
                    <a:pt x="975994" y="987908"/>
                  </a:cubicBezTo>
                  <a:cubicBezTo>
                    <a:pt x="979473" y="985311"/>
                    <a:pt x="983248" y="979934"/>
                    <a:pt x="987542" y="976385"/>
                  </a:cubicBezTo>
                  <a:cubicBezTo>
                    <a:pt x="993057" y="971776"/>
                    <a:pt x="998386" y="970495"/>
                    <a:pt x="1000311" y="966654"/>
                  </a:cubicBezTo>
                  <a:cubicBezTo>
                    <a:pt x="1003235" y="960837"/>
                    <a:pt x="1001495" y="953083"/>
                    <a:pt x="1003235" y="947412"/>
                  </a:cubicBezTo>
                  <a:cubicBezTo>
                    <a:pt x="1010786" y="922170"/>
                    <a:pt x="1036326" y="914085"/>
                    <a:pt x="1049169" y="892428"/>
                  </a:cubicBezTo>
                  <a:cubicBezTo>
                    <a:pt x="1061383" y="883027"/>
                    <a:pt x="1071526" y="871504"/>
                    <a:pt x="1081223" y="859614"/>
                  </a:cubicBezTo>
                  <a:cubicBezTo>
                    <a:pt x="1128711" y="829580"/>
                    <a:pt x="1143516" y="767426"/>
                    <a:pt x="1174979" y="721698"/>
                  </a:cubicBezTo>
                  <a:cubicBezTo>
                    <a:pt x="1178050" y="704760"/>
                    <a:pt x="1189598" y="696237"/>
                    <a:pt x="1195484" y="682116"/>
                  </a:cubicBezTo>
                  <a:lnTo>
                    <a:pt x="1211067" y="649375"/>
                  </a:lnTo>
                  <a:cubicBezTo>
                    <a:pt x="1213176" y="641217"/>
                    <a:pt x="1216323" y="633534"/>
                    <a:pt x="1219506" y="625962"/>
                  </a:cubicBezTo>
                  <a:cubicBezTo>
                    <a:pt x="1235570" y="639241"/>
                    <a:pt x="1256852" y="652923"/>
                    <a:pt x="1277950" y="647362"/>
                  </a:cubicBezTo>
                  <a:cubicBezTo>
                    <a:pt x="1286833" y="645094"/>
                    <a:pt x="1294199" y="639095"/>
                    <a:pt x="1299381" y="631669"/>
                  </a:cubicBezTo>
                  <a:cubicBezTo>
                    <a:pt x="1301491" y="628413"/>
                    <a:pt x="1304489" y="620768"/>
                    <a:pt x="1304933" y="615462"/>
                  </a:cubicBezTo>
                  <a:cubicBezTo>
                    <a:pt x="1311226" y="601635"/>
                    <a:pt x="1255187" y="537798"/>
                    <a:pt x="1220838" y="497886"/>
                  </a:cubicBezTo>
                  <a:cubicBezTo>
                    <a:pt x="1199777" y="486802"/>
                    <a:pt x="1175126" y="482486"/>
                    <a:pt x="1154510" y="469901"/>
                  </a:cubicBezTo>
                  <a:cubicBezTo>
                    <a:pt x="1143257" y="463060"/>
                    <a:pt x="1131598" y="450183"/>
                    <a:pt x="1120309" y="440050"/>
                  </a:cubicBezTo>
                  <a:cubicBezTo>
                    <a:pt x="1042359" y="369921"/>
                    <a:pt x="960818" y="296245"/>
                    <a:pt x="888123" y="223958"/>
                  </a:cubicBezTo>
                  <a:cubicBezTo>
                    <a:pt x="876760" y="221104"/>
                    <a:pt x="867766" y="215689"/>
                    <a:pt x="855884" y="213385"/>
                  </a:cubicBezTo>
                  <a:cubicBezTo>
                    <a:pt x="839783" y="187118"/>
                    <a:pt x="847705" y="119734"/>
                    <a:pt x="831418" y="111174"/>
                  </a:cubicBezTo>
                  <a:cubicBezTo>
                    <a:pt x="816613" y="112015"/>
                    <a:pt x="804991" y="117649"/>
                    <a:pt x="794404" y="124672"/>
                  </a:cubicBezTo>
                  <a:cubicBezTo>
                    <a:pt x="785336" y="130526"/>
                    <a:pt x="778193" y="144501"/>
                    <a:pt x="770938" y="153609"/>
                  </a:cubicBezTo>
                  <a:cubicBezTo>
                    <a:pt x="762832" y="163999"/>
                    <a:pt x="754356" y="172815"/>
                    <a:pt x="747545" y="182473"/>
                  </a:cubicBezTo>
                  <a:cubicBezTo>
                    <a:pt x="698429" y="143586"/>
                    <a:pt x="666227" y="88090"/>
                    <a:pt x="626549" y="39801"/>
                  </a:cubicBezTo>
                  <a:cubicBezTo>
                    <a:pt x="623476" y="35301"/>
                    <a:pt x="626030" y="32704"/>
                    <a:pt x="626363" y="28168"/>
                  </a:cubicBezTo>
                  <a:cubicBezTo>
                    <a:pt x="626659" y="25680"/>
                    <a:pt x="628510" y="10498"/>
                    <a:pt x="620775" y="7023"/>
                  </a:cubicBezTo>
                  <a:cubicBezTo>
                    <a:pt x="590719" y="4865"/>
                    <a:pt x="568585" y="2743"/>
                    <a:pt x="539122" y="0"/>
                  </a:cubicBezTo>
                  <a:cubicBezTo>
                    <a:pt x="521504" y="0"/>
                    <a:pt x="498593" y="5999"/>
                    <a:pt x="484601" y="18035"/>
                  </a:cubicBezTo>
                  <a:cubicBezTo>
                    <a:pt x="472683" y="28351"/>
                    <a:pt x="476088" y="48032"/>
                    <a:pt x="473312" y="62007"/>
                  </a:cubicBezTo>
                  <a:cubicBezTo>
                    <a:pt x="471906" y="69469"/>
                    <a:pt x="468463" y="77188"/>
                    <a:pt x="468463" y="84103"/>
                  </a:cubicBezTo>
                  <a:cubicBezTo>
                    <a:pt x="468463" y="90321"/>
                    <a:pt x="472053" y="94675"/>
                    <a:pt x="473312" y="100455"/>
                  </a:cubicBezTo>
                  <a:cubicBezTo>
                    <a:pt x="476236" y="114356"/>
                    <a:pt x="474756" y="129611"/>
                    <a:pt x="481307" y="142635"/>
                  </a:cubicBezTo>
                  <a:cubicBezTo>
                    <a:pt x="491707" y="153207"/>
                    <a:pt x="501184" y="158877"/>
                    <a:pt x="511436" y="167109"/>
                  </a:cubicBezTo>
                  <a:cubicBezTo>
                    <a:pt x="521097" y="175010"/>
                    <a:pt x="533126" y="182217"/>
                    <a:pt x="541602" y="191179"/>
                  </a:cubicBezTo>
                  <a:cubicBezTo>
                    <a:pt x="551262" y="201313"/>
                    <a:pt x="558776" y="215689"/>
                    <a:pt x="566994" y="227871"/>
                  </a:cubicBezTo>
                  <a:cubicBezTo>
                    <a:pt x="575285" y="239944"/>
                    <a:pt x="579245" y="244443"/>
                    <a:pt x="588313" y="255967"/>
                  </a:cubicBezTo>
                  <a:cubicBezTo>
                    <a:pt x="591274" y="260028"/>
                    <a:pt x="596049" y="265479"/>
                    <a:pt x="600601" y="270015"/>
                  </a:cubicBezTo>
                  <a:cubicBezTo>
                    <a:pt x="606783" y="276087"/>
                    <a:pt x="608115" y="284208"/>
                    <a:pt x="612779" y="291013"/>
                  </a:cubicBezTo>
                  <a:cubicBezTo>
                    <a:pt x="616629" y="296683"/>
                    <a:pt x="620848" y="301805"/>
                    <a:pt x="624068" y="308023"/>
                  </a:cubicBezTo>
                  <a:cubicBezTo>
                    <a:pt x="627548" y="315047"/>
                    <a:pt x="630101" y="322474"/>
                    <a:pt x="633766" y="329461"/>
                  </a:cubicBezTo>
                  <a:cubicBezTo>
                    <a:pt x="638948" y="339557"/>
                    <a:pt x="644351" y="349545"/>
                    <a:pt x="649164" y="359715"/>
                  </a:cubicBezTo>
                  <a:cubicBezTo>
                    <a:pt x="651237" y="364031"/>
                    <a:pt x="652791" y="368860"/>
                    <a:pt x="655382" y="372738"/>
                  </a:cubicBezTo>
                  <a:cubicBezTo>
                    <a:pt x="658898" y="378042"/>
                    <a:pt x="665227" y="381225"/>
                    <a:pt x="670076" y="385176"/>
                  </a:cubicBezTo>
                  <a:cubicBezTo>
                    <a:pt x="676442" y="390261"/>
                    <a:pt x="682735" y="395419"/>
                    <a:pt x="688990" y="400541"/>
                  </a:cubicBezTo>
                  <a:cubicBezTo>
                    <a:pt x="699539" y="408918"/>
                    <a:pt x="712604" y="416710"/>
                    <a:pt x="721192" y="426551"/>
                  </a:cubicBezTo>
                  <a:cubicBezTo>
                    <a:pt x="732703" y="439720"/>
                    <a:pt x="737182" y="457499"/>
                    <a:pt x="749508" y="470889"/>
                  </a:cubicBezTo>
                  <a:cubicBezTo>
                    <a:pt x="751840" y="473449"/>
                    <a:pt x="751654" y="484204"/>
                    <a:pt x="752173" y="487753"/>
                  </a:cubicBezTo>
                  <a:cubicBezTo>
                    <a:pt x="752876" y="493460"/>
                    <a:pt x="753616" y="499167"/>
                    <a:pt x="754208" y="504947"/>
                  </a:cubicBezTo>
                  <a:cubicBezTo>
                    <a:pt x="755356" y="516178"/>
                    <a:pt x="756095" y="527518"/>
                    <a:pt x="756577" y="538896"/>
                  </a:cubicBezTo>
                  <a:cubicBezTo>
                    <a:pt x="757243" y="560918"/>
                    <a:pt x="756577" y="582905"/>
                    <a:pt x="754578" y="604854"/>
                  </a:cubicBezTo>
                  <a:cubicBezTo>
                    <a:pt x="753431" y="619377"/>
                    <a:pt x="750211" y="634559"/>
                    <a:pt x="751210" y="649192"/>
                  </a:cubicBezTo>
                  <a:cubicBezTo>
                    <a:pt x="751728" y="656325"/>
                    <a:pt x="749470" y="663276"/>
                    <a:pt x="748063" y="670081"/>
                  </a:cubicBezTo>
                  <a:cubicBezTo>
                    <a:pt x="747102" y="673849"/>
                    <a:pt x="747842" y="679299"/>
                    <a:pt x="746361" y="682738"/>
                  </a:cubicBezTo>
                  <a:cubicBezTo>
                    <a:pt x="745806" y="684055"/>
                    <a:pt x="744067" y="684530"/>
                    <a:pt x="743659" y="685957"/>
                  </a:cubicBezTo>
                  <a:cubicBezTo>
                    <a:pt x="743030" y="688079"/>
                    <a:pt x="744177" y="690383"/>
                    <a:pt x="743659" y="692578"/>
                  </a:cubicBezTo>
                  <a:cubicBezTo>
                    <a:pt x="742512" y="697298"/>
                    <a:pt x="740217" y="701431"/>
                    <a:pt x="739847" y="706406"/>
                  </a:cubicBezTo>
                  <a:cubicBezTo>
                    <a:pt x="739365" y="712443"/>
                    <a:pt x="739958" y="718442"/>
                    <a:pt x="737478" y="724185"/>
                  </a:cubicBezTo>
                  <a:cubicBezTo>
                    <a:pt x="735294" y="728905"/>
                    <a:pt x="733111" y="733149"/>
                    <a:pt x="732555" y="738453"/>
                  </a:cubicBezTo>
                  <a:cubicBezTo>
                    <a:pt x="731704" y="744891"/>
                    <a:pt x="728447" y="750781"/>
                    <a:pt x="727670" y="757403"/>
                  </a:cubicBezTo>
                  <a:cubicBezTo>
                    <a:pt x="725892" y="772548"/>
                    <a:pt x="714751" y="782974"/>
                    <a:pt x="706535" y="795046"/>
                  </a:cubicBezTo>
                  <a:cubicBezTo>
                    <a:pt x="704980" y="797241"/>
                    <a:pt x="703240" y="799546"/>
                    <a:pt x="701389" y="802033"/>
                  </a:cubicBezTo>
                  <a:cubicBezTo>
                    <a:pt x="790629" y="851895"/>
                    <a:pt x="876723" y="919170"/>
                    <a:pt x="953304" y="1001920"/>
                  </a:cubicBezTo>
                  <a:close/>
                  <a:moveTo>
                    <a:pt x="539140" y="1368076"/>
                  </a:moveTo>
                  <a:cubicBezTo>
                    <a:pt x="541287" y="1359040"/>
                    <a:pt x="542953" y="1349858"/>
                    <a:pt x="543989" y="1340676"/>
                  </a:cubicBezTo>
                  <a:cubicBezTo>
                    <a:pt x="544100" y="1339688"/>
                    <a:pt x="544211" y="1336871"/>
                    <a:pt x="544470" y="1334091"/>
                  </a:cubicBezTo>
                  <a:cubicBezTo>
                    <a:pt x="540880" y="1332773"/>
                    <a:pt x="535587" y="1330469"/>
                    <a:pt x="531145" y="1328603"/>
                  </a:cubicBezTo>
                  <a:cubicBezTo>
                    <a:pt x="527814" y="1327652"/>
                    <a:pt x="524594" y="1326628"/>
                    <a:pt x="521225" y="1325787"/>
                  </a:cubicBezTo>
                  <a:cubicBezTo>
                    <a:pt x="503274" y="1321543"/>
                    <a:pt x="484952" y="1318909"/>
                    <a:pt x="466408" y="1317409"/>
                  </a:cubicBezTo>
                  <a:cubicBezTo>
                    <a:pt x="466889" y="1318543"/>
                    <a:pt x="467333" y="1320372"/>
                    <a:pt x="468148" y="1322824"/>
                  </a:cubicBezTo>
                  <a:cubicBezTo>
                    <a:pt x="471109" y="1331384"/>
                    <a:pt x="473996" y="1339871"/>
                    <a:pt x="476883" y="1348395"/>
                  </a:cubicBezTo>
                  <a:cubicBezTo>
                    <a:pt x="477068" y="1348761"/>
                    <a:pt x="477142" y="1349089"/>
                    <a:pt x="477291" y="1349382"/>
                  </a:cubicBezTo>
                  <a:cubicBezTo>
                    <a:pt x="477919" y="1350736"/>
                    <a:pt x="478475" y="1352052"/>
                    <a:pt x="479178" y="1353443"/>
                  </a:cubicBezTo>
                  <a:cubicBezTo>
                    <a:pt x="487247" y="1354101"/>
                    <a:pt x="495686" y="1356040"/>
                    <a:pt x="504088" y="1358235"/>
                  </a:cubicBezTo>
                  <a:cubicBezTo>
                    <a:pt x="514637" y="1360576"/>
                    <a:pt x="525038" y="1363503"/>
                    <a:pt x="535365" y="1366832"/>
                  </a:cubicBezTo>
                  <a:cubicBezTo>
                    <a:pt x="536586" y="1367234"/>
                    <a:pt x="537919" y="1367636"/>
                    <a:pt x="539140" y="1368076"/>
                  </a:cubicBezTo>
                  <a:close/>
                  <a:moveTo>
                    <a:pt x="586295" y="1386074"/>
                  </a:moveTo>
                  <a:cubicBezTo>
                    <a:pt x="588442" y="1375466"/>
                    <a:pt x="589590" y="1364637"/>
                    <a:pt x="589553" y="1353735"/>
                  </a:cubicBezTo>
                  <a:cubicBezTo>
                    <a:pt x="587961" y="1353113"/>
                    <a:pt x="586074" y="1351613"/>
                    <a:pt x="583261" y="1349748"/>
                  </a:cubicBezTo>
                  <a:cubicBezTo>
                    <a:pt x="582964" y="1349675"/>
                    <a:pt x="582743" y="1349492"/>
                    <a:pt x="582557" y="1349345"/>
                  </a:cubicBezTo>
                  <a:cubicBezTo>
                    <a:pt x="572638" y="1345285"/>
                    <a:pt x="561756" y="1339615"/>
                    <a:pt x="550244" y="1336688"/>
                  </a:cubicBezTo>
                  <a:cubicBezTo>
                    <a:pt x="549096" y="1347516"/>
                    <a:pt x="547099" y="1358162"/>
                    <a:pt x="544618" y="1368551"/>
                  </a:cubicBezTo>
                  <a:cubicBezTo>
                    <a:pt x="544618" y="1368990"/>
                    <a:pt x="544544" y="1369356"/>
                    <a:pt x="544544" y="1369685"/>
                  </a:cubicBezTo>
                  <a:cubicBezTo>
                    <a:pt x="556574" y="1373526"/>
                    <a:pt x="571416" y="1378502"/>
                    <a:pt x="583594" y="1385708"/>
                  </a:cubicBezTo>
                  <a:cubicBezTo>
                    <a:pt x="584482" y="1385892"/>
                    <a:pt x="585370" y="1386074"/>
                    <a:pt x="586295" y="1386074"/>
                  </a:cubicBezTo>
                  <a:close/>
                  <a:moveTo>
                    <a:pt x="529924" y="1399720"/>
                  </a:moveTo>
                  <a:cubicBezTo>
                    <a:pt x="530035" y="1399574"/>
                    <a:pt x="530109" y="1399317"/>
                    <a:pt x="530294" y="1399170"/>
                  </a:cubicBezTo>
                  <a:cubicBezTo>
                    <a:pt x="534365" y="1392293"/>
                    <a:pt x="536143" y="1382013"/>
                    <a:pt x="537771" y="1374148"/>
                  </a:cubicBezTo>
                  <a:cubicBezTo>
                    <a:pt x="535587" y="1373417"/>
                    <a:pt x="533588" y="1372503"/>
                    <a:pt x="531367" y="1371917"/>
                  </a:cubicBezTo>
                  <a:cubicBezTo>
                    <a:pt x="519412" y="1368113"/>
                    <a:pt x="507197" y="1364820"/>
                    <a:pt x="494835" y="1362332"/>
                  </a:cubicBezTo>
                  <a:cubicBezTo>
                    <a:pt x="490097" y="1361344"/>
                    <a:pt x="485730" y="1360723"/>
                    <a:pt x="481325" y="1360101"/>
                  </a:cubicBezTo>
                  <a:cubicBezTo>
                    <a:pt x="481473" y="1360905"/>
                    <a:pt x="481584" y="1361673"/>
                    <a:pt x="481880" y="1362516"/>
                  </a:cubicBezTo>
                  <a:cubicBezTo>
                    <a:pt x="484620" y="1370819"/>
                    <a:pt x="487580" y="1379087"/>
                    <a:pt x="490430" y="1387355"/>
                  </a:cubicBezTo>
                  <a:cubicBezTo>
                    <a:pt x="495835" y="1388818"/>
                    <a:pt x="501090" y="1390537"/>
                    <a:pt x="506161" y="1392293"/>
                  </a:cubicBezTo>
                  <a:cubicBezTo>
                    <a:pt x="514082" y="1394598"/>
                    <a:pt x="522040" y="1397232"/>
                    <a:pt x="529924" y="1399720"/>
                  </a:cubicBezTo>
                  <a:close/>
                  <a:moveTo>
                    <a:pt x="573785" y="1414572"/>
                  </a:moveTo>
                  <a:cubicBezTo>
                    <a:pt x="575044" y="1415011"/>
                    <a:pt x="576265" y="1414938"/>
                    <a:pt x="577264" y="1414426"/>
                  </a:cubicBezTo>
                  <a:cubicBezTo>
                    <a:pt x="579152" y="1410621"/>
                    <a:pt x="580706" y="1406743"/>
                    <a:pt x="582039" y="1402829"/>
                  </a:cubicBezTo>
                  <a:cubicBezTo>
                    <a:pt x="582964" y="1399720"/>
                    <a:pt x="583816" y="1396573"/>
                    <a:pt x="584667" y="1393427"/>
                  </a:cubicBezTo>
                  <a:cubicBezTo>
                    <a:pt x="582113" y="1391855"/>
                    <a:pt x="579485" y="1390391"/>
                    <a:pt x="576709" y="1389110"/>
                  </a:cubicBezTo>
                  <a:cubicBezTo>
                    <a:pt x="565605" y="1384099"/>
                    <a:pt x="554242" y="1379818"/>
                    <a:pt x="542768" y="1375832"/>
                  </a:cubicBezTo>
                  <a:cubicBezTo>
                    <a:pt x="540954" y="1382416"/>
                    <a:pt x="539140" y="1389001"/>
                    <a:pt x="537289" y="1395732"/>
                  </a:cubicBezTo>
                  <a:cubicBezTo>
                    <a:pt x="537068" y="1397670"/>
                    <a:pt x="536845" y="1399574"/>
                    <a:pt x="536697" y="1401768"/>
                  </a:cubicBezTo>
                  <a:cubicBezTo>
                    <a:pt x="537438" y="1402024"/>
                    <a:pt x="538030" y="1402280"/>
                    <a:pt x="538770" y="1402573"/>
                  </a:cubicBezTo>
                  <a:cubicBezTo>
                    <a:pt x="542471" y="1403817"/>
                    <a:pt x="546395" y="1404914"/>
                    <a:pt x="550096" y="1406194"/>
                  </a:cubicBezTo>
                  <a:cubicBezTo>
                    <a:pt x="556574" y="1408500"/>
                    <a:pt x="564235" y="1410914"/>
                    <a:pt x="571823" y="1413840"/>
                  </a:cubicBezTo>
                  <a:cubicBezTo>
                    <a:pt x="572082" y="1413840"/>
                    <a:pt x="572415" y="1413913"/>
                    <a:pt x="572822" y="1414206"/>
                  </a:cubicBezTo>
                  <a:cubicBezTo>
                    <a:pt x="573119" y="1414316"/>
                    <a:pt x="573415" y="1414463"/>
                    <a:pt x="573785" y="1414572"/>
                  </a:cubicBezTo>
                  <a:close/>
                  <a:moveTo>
                    <a:pt x="737793" y="1782701"/>
                  </a:moveTo>
                  <a:cubicBezTo>
                    <a:pt x="741789" y="1776190"/>
                    <a:pt x="736534" y="1766348"/>
                    <a:pt x="741715" y="1761483"/>
                  </a:cubicBezTo>
                  <a:cubicBezTo>
                    <a:pt x="744306" y="1760056"/>
                    <a:pt x="748045" y="1760971"/>
                    <a:pt x="752709" y="1760824"/>
                  </a:cubicBezTo>
                  <a:cubicBezTo>
                    <a:pt x="754523" y="1756435"/>
                    <a:pt x="754523" y="1755154"/>
                    <a:pt x="753597" y="1752521"/>
                  </a:cubicBezTo>
                  <a:cubicBezTo>
                    <a:pt x="752153" y="1745826"/>
                    <a:pt x="749341" y="1743229"/>
                    <a:pt x="747490" y="1738327"/>
                  </a:cubicBezTo>
                  <a:cubicBezTo>
                    <a:pt x="746897" y="1720584"/>
                    <a:pt x="754337" y="1711036"/>
                    <a:pt x="756299" y="1695891"/>
                  </a:cubicBezTo>
                  <a:cubicBezTo>
                    <a:pt x="771030" y="1688502"/>
                    <a:pt x="788242" y="1683746"/>
                    <a:pt x="800197" y="1673722"/>
                  </a:cubicBezTo>
                  <a:cubicBezTo>
                    <a:pt x="794201" y="1668747"/>
                    <a:pt x="786095" y="1665820"/>
                    <a:pt x="779729" y="1661138"/>
                  </a:cubicBezTo>
                  <a:cubicBezTo>
                    <a:pt x="782875" y="1655980"/>
                    <a:pt x="795311" y="1661943"/>
                    <a:pt x="802159" y="1662125"/>
                  </a:cubicBezTo>
                  <a:cubicBezTo>
                    <a:pt x="799938" y="1649468"/>
                    <a:pt x="773177" y="1647931"/>
                    <a:pt x="776804" y="1629311"/>
                  </a:cubicBezTo>
                  <a:cubicBezTo>
                    <a:pt x="779506" y="1615593"/>
                    <a:pt x="809450" y="1612666"/>
                    <a:pt x="824589" y="1619690"/>
                  </a:cubicBezTo>
                  <a:cubicBezTo>
                    <a:pt x="830178" y="1616215"/>
                    <a:pt x="834027" y="1611057"/>
                    <a:pt x="842133" y="1610069"/>
                  </a:cubicBezTo>
                  <a:cubicBezTo>
                    <a:pt x="842430" y="1599862"/>
                    <a:pt x="837100" y="1595180"/>
                    <a:pt x="831400" y="1590790"/>
                  </a:cubicBezTo>
                  <a:cubicBezTo>
                    <a:pt x="821702" y="1555268"/>
                    <a:pt x="814152" y="1522197"/>
                    <a:pt x="805157" y="1486603"/>
                  </a:cubicBezTo>
                  <a:cubicBezTo>
                    <a:pt x="802159" y="1475043"/>
                    <a:pt x="800493" y="1462092"/>
                    <a:pt x="796310" y="1451886"/>
                  </a:cubicBezTo>
                  <a:cubicBezTo>
                    <a:pt x="790944" y="1438643"/>
                    <a:pt x="780654" y="1424559"/>
                    <a:pt x="772881" y="1411316"/>
                  </a:cubicBezTo>
                  <a:cubicBezTo>
                    <a:pt x="749859" y="1371697"/>
                    <a:pt x="729946" y="1326628"/>
                    <a:pt x="708441" y="1284997"/>
                  </a:cubicBezTo>
                  <a:cubicBezTo>
                    <a:pt x="736940" y="1260267"/>
                    <a:pt x="765997" y="1235940"/>
                    <a:pt x="793386" y="1208796"/>
                  </a:cubicBezTo>
                  <a:cubicBezTo>
                    <a:pt x="802455" y="1199797"/>
                    <a:pt x="813596" y="1191858"/>
                    <a:pt x="820703" y="1182749"/>
                  </a:cubicBezTo>
                  <a:cubicBezTo>
                    <a:pt x="828438" y="1172762"/>
                    <a:pt x="835138" y="1160032"/>
                    <a:pt x="842133" y="1149020"/>
                  </a:cubicBezTo>
                  <a:cubicBezTo>
                    <a:pt x="863268" y="1116096"/>
                    <a:pt x="882923" y="1082111"/>
                    <a:pt x="905649" y="1049662"/>
                  </a:cubicBezTo>
                  <a:cubicBezTo>
                    <a:pt x="905871" y="1045382"/>
                    <a:pt x="906759" y="1041724"/>
                    <a:pt x="907647" y="1038029"/>
                  </a:cubicBezTo>
                  <a:cubicBezTo>
                    <a:pt x="916272" y="1036785"/>
                    <a:pt x="922453" y="1032651"/>
                    <a:pt x="927857" y="1027493"/>
                  </a:cubicBezTo>
                  <a:cubicBezTo>
                    <a:pt x="923267" y="1021457"/>
                    <a:pt x="918677" y="1015567"/>
                    <a:pt x="913940" y="1009641"/>
                  </a:cubicBezTo>
                  <a:cubicBezTo>
                    <a:pt x="848722" y="929562"/>
                    <a:pt x="773288" y="863348"/>
                    <a:pt x="693487" y="812425"/>
                  </a:cubicBezTo>
                  <a:cubicBezTo>
                    <a:pt x="690859" y="816120"/>
                    <a:pt x="688823" y="819741"/>
                    <a:pt x="687972" y="822997"/>
                  </a:cubicBezTo>
                  <a:cubicBezTo>
                    <a:pt x="683123" y="843520"/>
                    <a:pt x="690230" y="861738"/>
                    <a:pt x="687972" y="880834"/>
                  </a:cubicBezTo>
                  <a:cubicBezTo>
                    <a:pt x="686824" y="891443"/>
                    <a:pt x="681532" y="904503"/>
                    <a:pt x="678126" y="916538"/>
                  </a:cubicBezTo>
                  <a:cubicBezTo>
                    <a:pt x="674906" y="928793"/>
                    <a:pt x="673129" y="942256"/>
                    <a:pt x="668428" y="952206"/>
                  </a:cubicBezTo>
                  <a:cubicBezTo>
                    <a:pt x="663172" y="963767"/>
                    <a:pt x="638003" y="981399"/>
                    <a:pt x="627566" y="990838"/>
                  </a:cubicBezTo>
                  <a:cubicBezTo>
                    <a:pt x="586147" y="1027969"/>
                    <a:pt x="547617" y="1060198"/>
                    <a:pt x="507383" y="1098793"/>
                  </a:cubicBezTo>
                  <a:cubicBezTo>
                    <a:pt x="495835" y="1110023"/>
                    <a:pt x="475514" y="1127144"/>
                    <a:pt x="460671" y="1143240"/>
                  </a:cubicBezTo>
                  <a:cubicBezTo>
                    <a:pt x="447013" y="1157910"/>
                    <a:pt x="427211" y="1168994"/>
                    <a:pt x="418624" y="1185639"/>
                  </a:cubicBezTo>
                  <a:cubicBezTo>
                    <a:pt x="410961" y="1207991"/>
                    <a:pt x="413183" y="1232282"/>
                    <a:pt x="409851" y="1255109"/>
                  </a:cubicBezTo>
                  <a:cubicBezTo>
                    <a:pt x="404041" y="1258913"/>
                    <a:pt x="399895" y="1260524"/>
                    <a:pt x="393047" y="1266596"/>
                  </a:cubicBezTo>
                  <a:cubicBezTo>
                    <a:pt x="386422" y="1278412"/>
                    <a:pt x="393824" y="1283716"/>
                    <a:pt x="386199" y="1294545"/>
                  </a:cubicBezTo>
                  <a:cubicBezTo>
                    <a:pt x="384534" y="1303105"/>
                    <a:pt x="372838" y="1316421"/>
                    <a:pt x="374689" y="1325457"/>
                  </a:cubicBezTo>
                  <a:cubicBezTo>
                    <a:pt x="386199" y="1327287"/>
                    <a:pt x="388421" y="1325860"/>
                    <a:pt x="398340" y="1330286"/>
                  </a:cubicBezTo>
                  <a:cubicBezTo>
                    <a:pt x="411628" y="1336322"/>
                    <a:pt x="418106" y="1307056"/>
                    <a:pt x="440166" y="1310787"/>
                  </a:cubicBezTo>
                  <a:cubicBezTo>
                    <a:pt x="436797" y="1315507"/>
                    <a:pt x="435723" y="1313568"/>
                    <a:pt x="431245" y="1314848"/>
                  </a:cubicBezTo>
                  <a:cubicBezTo>
                    <a:pt x="421696" y="1317702"/>
                    <a:pt x="413701" y="1330323"/>
                    <a:pt x="403078" y="1335152"/>
                  </a:cubicBezTo>
                  <a:cubicBezTo>
                    <a:pt x="400931" y="1336102"/>
                    <a:pt x="398081" y="1335188"/>
                    <a:pt x="396230" y="1336102"/>
                  </a:cubicBezTo>
                  <a:cubicBezTo>
                    <a:pt x="383646" y="1342358"/>
                    <a:pt x="373208" y="1353040"/>
                    <a:pt x="361696" y="1362698"/>
                  </a:cubicBezTo>
                  <a:cubicBezTo>
                    <a:pt x="368915" y="1362259"/>
                    <a:pt x="376317" y="1348395"/>
                    <a:pt x="385533" y="1346748"/>
                  </a:cubicBezTo>
                  <a:cubicBezTo>
                    <a:pt x="381869" y="1358601"/>
                    <a:pt x="369321" y="1361673"/>
                    <a:pt x="362029" y="1369831"/>
                  </a:cubicBezTo>
                  <a:cubicBezTo>
                    <a:pt x="361142" y="1377002"/>
                    <a:pt x="362288" y="1386257"/>
                    <a:pt x="359105" y="1391086"/>
                  </a:cubicBezTo>
                  <a:cubicBezTo>
                    <a:pt x="356145" y="1386879"/>
                    <a:pt x="359735" y="1380843"/>
                    <a:pt x="359105" y="1375685"/>
                  </a:cubicBezTo>
                  <a:cubicBezTo>
                    <a:pt x="349927" y="1413877"/>
                    <a:pt x="322574" y="1432497"/>
                    <a:pt x="322241" y="1479396"/>
                  </a:cubicBezTo>
                  <a:cubicBezTo>
                    <a:pt x="324832" y="1496005"/>
                    <a:pt x="330975" y="1509869"/>
                    <a:pt x="337601" y="1523258"/>
                  </a:cubicBezTo>
                  <a:cubicBezTo>
                    <a:pt x="340340" y="1528636"/>
                    <a:pt x="340192" y="1529551"/>
                    <a:pt x="344448" y="1537379"/>
                  </a:cubicBezTo>
                  <a:cubicBezTo>
                    <a:pt x="346817" y="1541696"/>
                    <a:pt x="349445" y="1543562"/>
                    <a:pt x="352221" y="1548280"/>
                  </a:cubicBezTo>
                  <a:cubicBezTo>
                    <a:pt x="353517" y="1550402"/>
                    <a:pt x="357625" y="1555049"/>
                    <a:pt x="359105" y="1556987"/>
                  </a:cubicBezTo>
                  <a:cubicBezTo>
                    <a:pt x="362511" y="1561414"/>
                    <a:pt x="370061" y="1566206"/>
                    <a:pt x="375614" y="1570450"/>
                  </a:cubicBezTo>
                  <a:cubicBezTo>
                    <a:pt x="388421" y="1580107"/>
                    <a:pt x="394417" y="1582888"/>
                    <a:pt x="414737" y="1586876"/>
                  </a:cubicBezTo>
                  <a:cubicBezTo>
                    <a:pt x="421844" y="1588302"/>
                    <a:pt x="429949" y="1590899"/>
                    <a:pt x="436242" y="1590790"/>
                  </a:cubicBezTo>
                  <a:cubicBezTo>
                    <a:pt x="445421" y="1590644"/>
                    <a:pt x="454452" y="1586363"/>
                    <a:pt x="463484" y="1583986"/>
                  </a:cubicBezTo>
                  <a:cubicBezTo>
                    <a:pt x="472553" y="1581644"/>
                    <a:pt x="483693" y="1578096"/>
                    <a:pt x="490541" y="1574767"/>
                  </a:cubicBezTo>
                  <a:cubicBezTo>
                    <a:pt x="498093" y="1571035"/>
                    <a:pt x="507197" y="1562109"/>
                    <a:pt x="514304" y="1553109"/>
                  </a:cubicBezTo>
                  <a:cubicBezTo>
                    <a:pt x="523483" y="1541660"/>
                    <a:pt x="521448" y="1546378"/>
                    <a:pt x="528110" y="1535879"/>
                  </a:cubicBezTo>
                  <a:cubicBezTo>
                    <a:pt x="531922" y="1528380"/>
                    <a:pt x="539103" y="1517003"/>
                    <a:pt x="541917" y="1513381"/>
                  </a:cubicBezTo>
                  <a:cubicBezTo>
                    <a:pt x="557980" y="1506467"/>
                    <a:pt x="567086" y="1498931"/>
                    <a:pt x="584519" y="1493297"/>
                  </a:cubicBezTo>
                  <a:cubicBezTo>
                    <a:pt x="584001" y="1472994"/>
                    <a:pt x="566679" y="1469262"/>
                    <a:pt x="553353" y="1461434"/>
                  </a:cubicBezTo>
                  <a:cubicBezTo>
                    <a:pt x="555833" y="1451776"/>
                    <a:pt x="561571" y="1445192"/>
                    <a:pt x="563976" y="1435497"/>
                  </a:cubicBezTo>
                  <a:cubicBezTo>
                    <a:pt x="573119" y="1436741"/>
                    <a:pt x="570269" y="1436412"/>
                    <a:pt x="581298" y="1438789"/>
                  </a:cubicBezTo>
                  <a:cubicBezTo>
                    <a:pt x="584741" y="1439448"/>
                    <a:pt x="590034" y="1442704"/>
                    <a:pt x="593476" y="1443545"/>
                  </a:cubicBezTo>
                  <a:cubicBezTo>
                    <a:pt x="595364" y="1438643"/>
                    <a:pt x="595697" y="1439960"/>
                    <a:pt x="595438" y="1433924"/>
                  </a:cubicBezTo>
                  <a:cubicBezTo>
                    <a:pt x="594919" y="1433668"/>
                    <a:pt x="594179" y="1433156"/>
                    <a:pt x="593402" y="1432497"/>
                  </a:cubicBezTo>
                  <a:cubicBezTo>
                    <a:pt x="591626" y="1431144"/>
                    <a:pt x="589627" y="1430083"/>
                    <a:pt x="587850" y="1428949"/>
                  </a:cubicBezTo>
                  <a:cubicBezTo>
                    <a:pt x="585333" y="1427668"/>
                    <a:pt x="583150" y="1426534"/>
                    <a:pt x="580336" y="1425034"/>
                  </a:cubicBezTo>
                  <a:cubicBezTo>
                    <a:pt x="580262" y="1424888"/>
                    <a:pt x="580152" y="1424888"/>
                    <a:pt x="579967" y="1424705"/>
                  </a:cubicBezTo>
                  <a:cubicBezTo>
                    <a:pt x="576190" y="1422912"/>
                    <a:pt x="572341" y="1421121"/>
                    <a:pt x="568418" y="1419583"/>
                  </a:cubicBezTo>
                  <a:cubicBezTo>
                    <a:pt x="567530" y="1419255"/>
                    <a:pt x="566753" y="1418999"/>
                    <a:pt x="564754" y="1418157"/>
                  </a:cubicBezTo>
                  <a:cubicBezTo>
                    <a:pt x="561866" y="1417060"/>
                    <a:pt x="558980" y="1415889"/>
                    <a:pt x="556167" y="1414865"/>
                  </a:cubicBezTo>
                  <a:cubicBezTo>
                    <a:pt x="531108" y="1405646"/>
                    <a:pt x="505458" y="1398220"/>
                    <a:pt x="479807" y="1391123"/>
                  </a:cubicBezTo>
                  <a:cubicBezTo>
                    <a:pt x="461152" y="1385965"/>
                    <a:pt x="442645" y="1381172"/>
                    <a:pt x="423768" y="1376673"/>
                  </a:cubicBezTo>
                  <a:cubicBezTo>
                    <a:pt x="423657" y="1376673"/>
                    <a:pt x="423509" y="1376600"/>
                    <a:pt x="423509" y="1376600"/>
                  </a:cubicBezTo>
                  <a:cubicBezTo>
                    <a:pt x="423435" y="1376600"/>
                    <a:pt x="423362" y="1376563"/>
                    <a:pt x="423213" y="1376563"/>
                  </a:cubicBezTo>
                  <a:cubicBezTo>
                    <a:pt x="420659" y="1375905"/>
                    <a:pt x="418031" y="1375209"/>
                    <a:pt x="415403" y="1374660"/>
                  </a:cubicBezTo>
                  <a:cubicBezTo>
                    <a:pt x="411887" y="1373929"/>
                    <a:pt x="407001" y="1372137"/>
                    <a:pt x="402708" y="1372137"/>
                  </a:cubicBezTo>
                  <a:cubicBezTo>
                    <a:pt x="392455" y="1374514"/>
                    <a:pt x="381869" y="1389184"/>
                    <a:pt x="382572" y="1404585"/>
                  </a:cubicBezTo>
                  <a:cubicBezTo>
                    <a:pt x="380018" y="1394671"/>
                    <a:pt x="382054" y="1387026"/>
                    <a:pt x="385940" y="1380733"/>
                  </a:cubicBezTo>
                  <a:cubicBezTo>
                    <a:pt x="386681" y="1378136"/>
                    <a:pt x="387421" y="1376087"/>
                    <a:pt x="387754" y="1375466"/>
                  </a:cubicBezTo>
                  <a:cubicBezTo>
                    <a:pt x="390937" y="1370710"/>
                    <a:pt x="394602" y="1368259"/>
                    <a:pt x="398895" y="1367125"/>
                  </a:cubicBezTo>
                  <a:cubicBezTo>
                    <a:pt x="398895" y="1367125"/>
                    <a:pt x="399043" y="1367015"/>
                    <a:pt x="399154" y="1366942"/>
                  </a:cubicBezTo>
                  <a:cubicBezTo>
                    <a:pt x="399228" y="1366942"/>
                    <a:pt x="399525" y="1367015"/>
                    <a:pt x="399672" y="1367088"/>
                  </a:cubicBezTo>
                  <a:cubicBezTo>
                    <a:pt x="402819" y="1366466"/>
                    <a:pt x="406076" y="1366429"/>
                    <a:pt x="409777" y="1367234"/>
                  </a:cubicBezTo>
                  <a:cubicBezTo>
                    <a:pt x="428173" y="1371478"/>
                    <a:pt x="446420" y="1376087"/>
                    <a:pt x="464669" y="1380843"/>
                  </a:cubicBezTo>
                  <a:cubicBezTo>
                    <a:pt x="470740" y="1382197"/>
                    <a:pt x="476883" y="1383477"/>
                    <a:pt x="483101" y="1384904"/>
                  </a:cubicBezTo>
                  <a:cubicBezTo>
                    <a:pt x="482806" y="1384208"/>
                    <a:pt x="482695" y="1383477"/>
                    <a:pt x="482324" y="1382599"/>
                  </a:cubicBezTo>
                  <a:cubicBezTo>
                    <a:pt x="479623" y="1374771"/>
                    <a:pt x="476847" y="1366868"/>
                    <a:pt x="474256" y="1359113"/>
                  </a:cubicBezTo>
                  <a:cubicBezTo>
                    <a:pt x="469925" y="1358455"/>
                    <a:pt x="465408" y="1357906"/>
                    <a:pt x="460560" y="1357028"/>
                  </a:cubicBezTo>
                  <a:cubicBezTo>
                    <a:pt x="460190" y="1357028"/>
                    <a:pt x="459783" y="1356991"/>
                    <a:pt x="459375" y="1356845"/>
                  </a:cubicBezTo>
                  <a:cubicBezTo>
                    <a:pt x="450233" y="1356040"/>
                    <a:pt x="440943" y="1355345"/>
                    <a:pt x="430986" y="1355345"/>
                  </a:cubicBezTo>
                  <a:cubicBezTo>
                    <a:pt x="429395" y="1355601"/>
                    <a:pt x="427729" y="1355711"/>
                    <a:pt x="426212" y="1356113"/>
                  </a:cubicBezTo>
                  <a:cubicBezTo>
                    <a:pt x="424657" y="1356479"/>
                    <a:pt x="422547" y="1357028"/>
                    <a:pt x="420400" y="1357723"/>
                  </a:cubicBezTo>
                  <a:cubicBezTo>
                    <a:pt x="416735" y="1360942"/>
                    <a:pt x="413442" y="1364637"/>
                    <a:pt x="406927" y="1365076"/>
                  </a:cubicBezTo>
                  <a:cubicBezTo>
                    <a:pt x="408037" y="1360686"/>
                    <a:pt x="411035" y="1357613"/>
                    <a:pt x="415292" y="1355565"/>
                  </a:cubicBezTo>
                  <a:cubicBezTo>
                    <a:pt x="429172" y="1343968"/>
                    <a:pt x="447272" y="1351358"/>
                    <a:pt x="464595" y="1352309"/>
                  </a:cubicBezTo>
                  <a:cubicBezTo>
                    <a:pt x="467112" y="1352418"/>
                    <a:pt x="469666" y="1352894"/>
                    <a:pt x="472257" y="1353113"/>
                  </a:cubicBezTo>
                  <a:cubicBezTo>
                    <a:pt x="468037" y="1341115"/>
                    <a:pt x="463891" y="1328640"/>
                    <a:pt x="459783" y="1316750"/>
                  </a:cubicBezTo>
                  <a:lnTo>
                    <a:pt x="459708" y="1316823"/>
                  </a:lnTo>
                  <a:lnTo>
                    <a:pt x="459708" y="1316750"/>
                  </a:lnTo>
                  <a:cubicBezTo>
                    <a:pt x="453306" y="1316421"/>
                    <a:pt x="449123" y="1318909"/>
                    <a:pt x="443311" y="1322274"/>
                  </a:cubicBezTo>
                  <a:cubicBezTo>
                    <a:pt x="428099" y="1331347"/>
                    <a:pt x="413811" y="1341883"/>
                    <a:pt x="399636" y="1352492"/>
                  </a:cubicBezTo>
                  <a:cubicBezTo>
                    <a:pt x="390160" y="1359516"/>
                    <a:pt x="379685" y="1365771"/>
                    <a:pt x="375984" y="1377734"/>
                  </a:cubicBezTo>
                  <a:cubicBezTo>
                    <a:pt x="375317" y="1380514"/>
                    <a:pt x="374097" y="1382709"/>
                    <a:pt x="373208" y="1384904"/>
                  </a:cubicBezTo>
                  <a:cubicBezTo>
                    <a:pt x="372838" y="1389367"/>
                    <a:pt x="372542" y="1393793"/>
                    <a:pt x="371727" y="1397854"/>
                  </a:cubicBezTo>
                  <a:cubicBezTo>
                    <a:pt x="370543" y="1392037"/>
                    <a:pt x="370432" y="1386842"/>
                    <a:pt x="371098" y="1382086"/>
                  </a:cubicBezTo>
                  <a:cubicBezTo>
                    <a:pt x="371098" y="1381977"/>
                    <a:pt x="371024" y="1381977"/>
                    <a:pt x="370987" y="1382086"/>
                  </a:cubicBezTo>
                  <a:cubicBezTo>
                    <a:pt x="371098" y="1381831"/>
                    <a:pt x="371098" y="1381721"/>
                    <a:pt x="371172" y="1381502"/>
                  </a:cubicBezTo>
                  <a:cubicBezTo>
                    <a:pt x="373467" y="1366429"/>
                    <a:pt x="384200" y="1356187"/>
                    <a:pt x="395823" y="1347919"/>
                  </a:cubicBezTo>
                  <a:cubicBezTo>
                    <a:pt x="395971" y="1347773"/>
                    <a:pt x="396082" y="1347589"/>
                    <a:pt x="396230" y="1347516"/>
                  </a:cubicBezTo>
                  <a:cubicBezTo>
                    <a:pt x="404966" y="1340895"/>
                    <a:pt x="413811" y="1334456"/>
                    <a:pt x="422769" y="1328310"/>
                  </a:cubicBezTo>
                  <a:cubicBezTo>
                    <a:pt x="433318" y="1321104"/>
                    <a:pt x="446420" y="1309946"/>
                    <a:pt x="459857" y="1310641"/>
                  </a:cubicBezTo>
                  <a:cubicBezTo>
                    <a:pt x="505605" y="1313385"/>
                    <a:pt x="558202" y="1323006"/>
                    <a:pt x="595697" y="1350516"/>
                  </a:cubicBezTo>
                  <a:cubicBezTo>
                    <a:pt x="596031" y="1363723"/>
                    <a:pt x="594919" y="1377807"/>
                    <a:pt x="591774" y="1391378"/>
                  </a:cubicBezTo>
                  <a:cubicBezTo>
                    <a:pt x="594698" y="1393684"/>
                    <a:pt x="597215" y="1396171"/>
                    <a:pt x="599473" y="1398804"/>
                  </a:cubicBezTo>
                  <a:cubicBezTo>
                    <a:pt x="602804" y="1401695"/>
                    <a:pt x="605283" y="1404805"/>
                    <a:pt x="603100" y="1410402"/>
                  </a:cubicBezTo>
                  <a:cubicBezTo>
                    <a:pt x="600916" y="1408792"/>
                    <a:pt x="599547" y="1406487"/>
                    <a:pt x="598103" y="1404219"/>
                  </a:cubicBezTo>
                  <a:cubicBezTo>
                    <a:pt x="596031" y="1402317"/>
                    <a:pt x="593994" y="1400561"/>
                    <a:pt x="591959" y="1398732"/>
                  </a:cubicBezTo>
                  <a:cubicBezTo>
                    <a:pt x="591441" y="1398329"/>
                    <a:pt x="590885" y="1397963"/>
                    <a:pt x="590219" y="1397561"/>
                  </a:cubicBezTo>
                  <a:cubicBezTo>
                    <a:pt x="588924" y="1402499"/>
                    <a:pt x="587221" y="1407182"/>
                    <a:pt x="585148" y="1411865"/>
                  </a:cubicBezTo>
                  <a:cubicBezTo>
                    <a:pt x="584667" y="1414206"/>
                    <a:pt x="584001" y="1416547"/>
                    <a:pt x="583076" y="1418706"/>
                  </a:cubicBezTo>
                  <a:cubicBezTo>
                    <a:pt x="583963" y="1419144"/>
                    <a:pt x="584778" y="1419583"/>
                    <a:pt x="585629" y="1419987"/>
                  </a:cubicBezTo>
                  <a:cubicBezTo>
                    <a:pt x="585851" y="1420169"/>
                    <a:pt x="586074" y="1420278"/>
                    <a:pt x="586295" y="1420389"/>
                  </a:cubicBezTo>
                  <a:cubicBezTo>
                    <a:pt x="590515" y="1422620"/>
                    <a:pt x="594327" y="1425181"/>
                    <a:pt x="597510" y="1428144"/>
                  </a:cubicBezTo>
                  <a:cubicBezTo>
                    <a:pt x="598473" y="1423864"/>
                    <a:pt x="599028" y="1419181"/>
                    <a:pt x="600175" y="1415194"/>
                  </a:cubicBezTo>
                  <a:cubicBezTo>
                    <a:pt x="628713" y="1436521"/>
                    <a:pt x="650996" y="1463958"/>
                    <a:pt x="677349" y="1487554"/>
                  </a:cubicBezTo>
                  <a:cubicBezTo>
                    <a:pt x="680495" y="1500285"/>
                    <a:pt x="683715" y="1511186"/>
                    <a:pt x="687972" y="1524210"/>
                  </a:cubicBezTo>
                  <a:cubicBezTo>
                    <a:pt x="691303" y="1534160"/>
                    <a:pt x="698854" y="1546964"/>
                    <a:pt x="699779" y="1558926"/>
                  </a:cubicBezTo>
                  <a:cubicBezTo>
                    <a:pt x="700409" y="1568877"/>
                    <a:pt x="696633" y="1582375"/>
                    <a:pt x="694782" y="1594594"/>
                  </a:cubicBezTo>
                  <a:cubicBezTo>
                    <a:pt x="693190" y="1605898"/>
                    <a:pt x="687824" y="1621775"/>
                    <a:pt x="690007" y="1629311"/>
                  </a:cubicBezTo>
                  <a:cubicBezTo>
                    <a:pt x="691044" y="1633188"/>
                    <a:pt x="700853" y="1638347"/>
                    <a:pt x="705591" y="1640944"/>
                  </a:cubicBezTo>
                  <a:cubicBezTo>
                    <a:pt x="718064" y="1647785"/>
                    <a:pt x="737793" y="1655614"/>
                    <a:pt x="757261" y="1648626"/>
                  </a:cubicBezTo>
                  <a:cubicBezTo>
                    <a:pt x="748378" y="1660077"/>
                    <a:pt x="750969" y="1682978"/>
                    <a:pt x="730982" y="1683344"/>
                  </a:cubicBezTo>
                  <a:cubicBezTo>
                    <a:pt x="730760" y="1686087"/>
                    <a:pt x="728724" y="1687404"/>
                    <a:pt x="729946" y="1691062"/>
                  </a:cubicBezTo>
                  <a:cubicBezTo>
                    <a:pt x="707478" y="1679612"/>
                    <a:pt x="673203" y="1676466"/>
                    <a:pt x="681161" y="1639920"/>
                  </a:cubicBezTo>
                  <a:cubicBezTo>
                    <a:pt x="663210" y="1633115"/>
                    <a:pt x="652587" y="1644309"/>
                    <a:pt x="638263" y="1648626"/>
                  </a:cubicBezTo>
                  <a:cubicBezTo>
                    <a:pt x="632415" y="1664759"/>
                    <a:pt x="626714" y="1681002"/>
                    <a:pt x="619681" y="1695891"/>
                  </a:cubicBezTo>
                  <a:cubicBezTo>
                    <a:pt x="600583" y="1702403"/>
                    <a:pt x="594179" y="1689379"/>
                    <a:pt x="585555" y="1680453"/>
                  </a:cubicBezTo>
                  <a:cubicBezTo>
                    <a:pt x="496241" y="1661759"/>
                    <a:pt x="402042" y="1644749"/>
                    <a:pt x="306436" y="1629311"/>
                  </a:cubicBezTo>
                  <a:cubicBezTo>
                    <a:pt x="275418" y="1624299"/>
                    <a:pt x="243697" y="1616361"/>
                    <a:pt x="212754" y="1613873"/>
                  </a:cubicBezTo>
                  <a:cubicBezTo>
                    <a:pt x="194951" y="1612483"/>
                    <a:pt x="177480" y="1612775"/>
                    <a:pt x="160084" y="1611971"/>
                  </a:cubicBezTo>
                  <a:cubicBezTo>
                    <a:pt x="138949" y="1611057"/>
                    <a:pt x="117296" y="1607837"/>
                    <a:pt x="95606" y="1608130"/>
                  </a:cubicBezTo>
                  <a:cubicBezTo>
                    <a:pt x="68994" y="1608459"/>
                    <a:pt x="43010" y="1616361"/>
                    <a:pt x="14547" y="1616763"/>
                  </a:cubicBezTo>
                  <a:cubicBezTo>
                    <a:pt x="5700" y="1627372"/>
                    <a:pt x="3368" y="1644200"/>
                    <a:pt x="0" y="1660150"/>
                  </a:cubicBezTo>
                  <a:lnTo>
                    <a:pt x="0" y="1661138"/>
                  </a:lnTo>
                  <a:cubicBezTo>
                    <a:pt x="37" y="1661686"/>
                    <a:pt x="2258" y="1672186"/>
                    <a:pt x="2517" y="1672698"/>
                  </a:cubicBezTo>
                  <a:cubicBezTo>
                    <a:pt x="3257" y="1677015"/>
                    <a:pt x="6774" y="1680746"/>
                    <a:pt x="8698" y="1683344"/>
                  </a:cubicBezTo>
                  <a:cubicBezTo>
                    <a:pt x="16026" y="1683124"/>
                    <a:pt x="32794" y="1683636"/>
                    <a:pt x="42861" y="1683344"/>
                  </a:cubicBezTo>
                  <a:cubicBezTo>
                    <a:pt x="45045" y="1683233"/>
                    <a:pt x="51042" y="1684404"/>
                    <a:pt x="48747" y="1682392"/>
                  </a:cubicBezTo>
                  <a:lnTo>
                    <a:pt x="42861" y="1682392"/>
                  </a:lnTo>
                  <a:cubicBezTo>
                    <a:pt x="30869" y="1680051"/>
                    <a:pt x="18617" y="1675441"/>
                    <a:pt x="8550" y="1670723"/>
                  </a:cubicBezTo>
                  <a:cubicBezTo>
                    <a:pt x="5811" y="1669185"/>
                    <a:pt x="3183" y="1665820"/>
                    <a:pt x="2332" y="1662418"/>
                  </a:cubicBezTo>
                  <a:cubicBezTo>
                    <a:pt x="3627" y="1663625"/>
                    <a:pt x="6181" y="1664979"/>
                    <a:pt x="12733" y="1664065"/>
                  </a:cubicBezTo>
                  <a:cubicBezTo>
                    <a:pt x="94607" y="1654589"/>
                    <a:pt x="177517" y="1660589"/>
                    <a:pt x="255726" y="1674636"/>
                  </a:cubicBezTo>
                  <a:cubicBezTo>
                    <a:pt x="268793" y="1677051"/>
                    <a:pt x="282487" y="1679172"/>
                    <a:pt x="295701" y="1681404"/>
                  </a:cubicBezTo>
                  <a:cubicBezTo>
                    <a:pt x="340969" y="1689014"/>
                    <a:pt x="387421" y="1697464"/>
                    <a:pt x="428395" y="1705548"/>
                  </a:cubicBezTo>
                  <a:cubicBezTo>
                    <a:pt x="437908" y="1707378"/>
                    <a:pt x="488542" y="1717657"/>
                    <a:pt x="504533" y="1719925"/>
                  </a:cubicBezTo>
                  <a:cubicBezTo>
                    <a:pt x="532293" y="1724023"/>
                    <a:pt x="559942" y="1726620"/>
                    <a:pt x="586407" y="1735437"/>
                  </a:cubicBezTo>
                  <a:cubicBezTo>
                    <a:pt x="586962" y="1740046"/>
                    <a:pt x="585333" y="1742680"/>
                    <a:pt x="583594" y="1745058"/>
                  </a:cubicBezTo>
                  <a:cubicBezTo>
                    <a:pt x="566382" y="1745460"/>
                    <a:pt x="546950" y="1740156"/>
                    <a:pt x="528184" y="1738656"/>
                  </a:cubicBezTo>
                  <a:cubicBezTo>
                    <a:pt x="485878" y="1729254"/>
                    <a:pt x="294443" y="1706573"/>
                    <a:pt x="260539" y="1703646"/>
                  </a:cubicBezTo>
                  <a:cubicBezTo>
                    <a:pt x="292925" y="1708622"/>
                    <a:pt x="469592" y="1736936"/>
                    <a:pt x="520892" y="1741802"/>
                  </a:cubicBezTo>
                  <a:cubicBezTo>
                    <a:pt x="527444" y="1743631"/>
                    <a:pt x="535476" y="1743851"/>
                    <a:pt x="543656" y="1745058"/>
                  </a:cubicBezTo>
                  <a:cubicBezTo>
                    <a:pt x="554242" y="1746631"/>
                    <a:pt x="567419" y="1751094"/>
                    <a:pt x="575784" y="1749850"/>
                  </a:cubicBezTo>
                  <a:cubicBezTo>
                    <a:pt x="586147" y="1748496"/>
                    <a:pt x="591626" y="1738436"/>
                    <a:pt x="599176" y="1735437"/>
                  </a:cubicBezTo>
                  <a:cubicBezTo>
                    <a:pt x="604062" y="1736132"/>
                    <a:pt x="608133" y="1742680"/>
                    <a:pt x="610836" y="1742204"/>
                  </a:cubicBezTo>
                  <a:cubicBezTo>
                    <a:pt x="611095" y="1731705"/>
                    <a:pt x="613538" y="1723620"/>
                    <a:pt x="621644" y="1720950"/>
                  </a:cubicBezTo>
                  <a:cubicBezTo>
                    <a:pt x="622495" y="1714109"/>
                    <a:pt x="623494" y="1706720"/>
                    <a:pt x="626529" y="1709390"/>
                  </a:cubicBezTo>
                  <a:cubicBezTo>
                    <a:pt x="634043" y="1702623"/>
                    <a:pt x="640002" y="1694391"/>
                    <a:pt x="646035" y="1686233"/>
                  </a:cubicBezTo>
                  <a:cubicBezTo>
                    <a:pt x="659138" y="1690184"/>
                    <a:pt x="646628" y="1686892"/>
                    <a:pt x="660581" y="1689818"/>
                  </a:cubicBezTo>
                  <a:cubicBezTo>
                    <a:pt x="670132" y="1692379"/>
                    <a:pt x="664617" y="1690843"/>
                    <a:pt x="673759" y="1693331"/>
                  </a:cubicBezTo>
                  <a:cubicBezTo>
                    <a:pt x="679755" y="1694903"/>
                    <a:pt x="677201" y="1694208"/>
                    <a:pt x="684271" y="1696220"/>
                  </a:cubicBezTo>
                  <a:cubicBezTo>
                    <a:pt x="688823" y="1697756"/>
                    <a:pt x="689305" y="1698269"/>
                    <a:pt x="693968" y="1699074"/>
                  </a:cubicBezTo>
                  <a:cubicBezTo>
                    <a:pt x="698928" y="1701049"/>
                    <a:pt x="693968" y="1699074"/>
                    <a:pt x="698225" y="1701049"/>
                  </a:cubicBezTo>
                  <a:cubicBezTo>
                    <a:pt x="703036" y="1701708"/>
                    <a:pt x="702148" y="1702110"/>
                    <a:pt x="706960" y="1704232"/>
                  </a:cubicBezTo>
                  <a:cubicBezTo>
                    <a:pt x="711586" y="1707122"/>
                    <a:pt x="714103" y="1707122"/>
                    <a:pt x="718990" y="1708731"/>
                  </a:cubicBezTo>
                  <a:cubicBezTo>
                    <a:pt x="723246" y="1709354"/>
                    <a:pt x="723727" y="1712536"/>
                    <a:pt x="726133" y="1711256"/>
                  </a:cubicBezTo>
                  <a:cubicBezTo>
                    <a:pt x="733277" y="1713451"/>
                    <a:pt x="726577" y="1714878"/>
                    <a:pt x="737793" y="1713267"/>
                  </a:cubicBezTo>
                  <a:cubicBezTo>
                    <a:pt x="740494" y="1718938"/>
                    <a:pt x="736534" y="1725340"/>
                    <a:pt x="735868" y="1730608"/>
                  </a:cubicBezTo>
                  <a:cubicBezTo>
                    <a:pt x="730353" y="1732985"/>
                    <a:pt x="723172" y="1730974"/>
                    <a:pt x="720174" y="1727718"/>
                  </a:cubicBezTo>
                  <a:cubicBezTo>
                    <a:pt x="689230" y="1722011"/>
                    <a:pt x="666096" y="1708475"/>
                    <a:pt x="637264" y="1700646"/>
                  </a:cubicBezTo>
                  <a:cubicBezTo>
                    <a:pt x="632859" y="1717073"/>
                    <a:pt x="624420" y="1728486"/>
                    <a:pt x="620755" y="1743156"/>
                  </a:cubicBezTo>
                  <a:cubicBezTo>
                    <a:pt x="629009" y="1733388"/>
                    <a:pt x="631267" y="1717548"/>
                    <a:pt x="640114" y="1708439"/>
                  </a:cubicBezTo>
                  <a:cubicBezTo>
                    <a:pt x="659842" y="1718353"/>
                    <a:pt x="686455" y="1721243"/>
                    <a:pt x="708441" y="1728669"/>
                  </a:cubicBezTo>
                  <a:cubicBezTo>
                    <a:pt x="710513" y="1729510"/>
                    <a:pt x="711586" y="1731522"/>
                    <a:pt x="711586" y="1734449"/>
                  </a:cubicBezTo>
                  <a:cubicBezTo>
                    <a:pt x="720951" y="1734157"/>
                    <a:pt x="724985" y="1739095"/>
                    <a:pt x="735868" y="1737375"/>
                  </a:cubicBezTo>
                  <a:cubicBezTo>
                    <a:pt x="732721" y="1749667"/>
                    <a:pt x="728057" y="1760569"/>
                    <a:pt x="727021" y="1774983"/>
                  </a:cubicBezTo>
                  <a:cubicBezTo>
                    <a:pt x="728983" y="1771434"/>
                    <a:pt x="730648" y="1767629"/>
                    <a:pt x="730982" y="1762435"/>
                  </a:cubicBezTo>
                  <a:cubicBezTo>
                    <a:pt x="735016" y="1767373"/>
                    <a:pt x="735645" y="1775787"/>
                    <a:pt x="737793" y="1782701"/>
                  </a:cubicBezTo>
                  <a:close/>
                  <a:moveTo>
                    <a:pt x="838070" y="1786036"/>
                  </a:moveTo>
                  <a:lnTo>
                    <a:pt x="844345" y="1776752"/>
                  </a:lnTo>
                  <a:cubicBezTo>
                    <a:pt x="847278" y="1768580"/>
                    <a:pt x="849203" y="1759855"/>
                    <a:pt x="850647" y="1755154"/>
                  </a:cubicBezTo>
                  <a:cubicBezTo>
                    <a:pt x="861565" y="1753143"/>
                    <a:pt x="873151" y="1751716"/>
                    <a:pt x="884070" y="1749850"/>
                  </a:cubicBezTo>
                  <a:cubicBezTo>
                    <a:pt x="882923" y="1738693"/>
                    <a:pt x="882108" y="1726767"/>
                    <a:pt x="881220" y="1715207"/>
                  </a:cubicBezTo>
                  <a:cubicBezTo>
                    <a:pt x="874853" y="1712206"/>
                    <a:pt x="870375" y="1707268"/>
                    <a:pt x="863638" y="1704598"/>
                  </a:cubicBezTo>
                  <a:cubicBezTo>
                    <a:pt x="863638" y="1698122"/>
                    <a:pt x="858530" y="1660845"/>
                    <a:pt x="858530" y="1654443"/>
                  </a:cubicBezTo>
                  <a:cubicBezTo>
                    <a:pt x="857420" y="1682502"/>
                    <a:pt x="847241" y="1700830"/>
                    <a:pt x="836285" y="1702623"/>
                  </a:cubicBezTo>
                  <a:cubicBezTo>
                    <a:pt x="832658" y="1703244"/>
                    <a:pt x="828179" y="1701415"/>
                    <a:pt x="824589" y="1701635"/>
                  </a:cubicBezTo>
                  <a:cubicBezTo>
                    <a:pt x="810524" y="1702878"/>
                    <a:pt x="800493" y="1716048"/>
                    <a:pt x="785577" y="1715207"/>
                  </a:cubicBezTo>
                  <a:cubicBezTo>
                    <a:pt x="787427" y="1720218"/>
                    <a:pt x="775916" y="1722157"/>
                    <a:pt x="776804" y="1725779"/>
                  </a:cubicBezTo>
                  <a:cubicBezTo>
                    <a:pt x="779654" y="1729254"/>
                    <a:pt x="782838" y="1722706"/>
                    <a:pt x="786502" y="1721938"/>
                  </a:cubicBezTo>
                  <a:cubicBezTo>
                    <a:pt x="790203" y="1721206"/>
                    <a:pt x="793386" y="1724023"/>
                    <a:pt x="797310" y="1723804"/>
                  </a:cubicBezTo>
                  <a:cubicBezTo>
                    <a:pt x="805860" y="1723474"/>
                    <a:pt x="816594" y="1715572"/>
                    <a:pt x="821702" y="1724791"/>
                  </a:cubicBezTo>
                  <a:cubicBezTo>
                    <a:pt x="820185" y="1730388"/>
                    <a:pt x="814152" y="1731522"/>
                    <a:pt x="813892" y="1738327"/>
                  </a:cubicBezTo>
                  <a:cubicBezTo>
                    <a:pt x="821628" y="1741472"/>
                    <a:pt x="832325" y="1732254"/>
                    <a:pt x="840209" y="1738327"/>
                  </a:cubicBezTo>
                  <a:cubicBezTo>
                    <a:pt x="839468" y="1742387"/>
                    <a:pt x="836582" y="1744326"/>
                    <a:pt x="835360" y="1747912"/>
                  </a:cubicBezTo>
                  <a:cubicBezTo>
                    <a:pt x="839691" y="1748496"/>
                    <a:pt x="843836" y="1749192"/>
                    <a:pt x="847056" y="1750838"/>
                  </a:cubicBezTo>
                  <a:lnTo>
                    <a:pt x="847056" y="1755704"/>
                  </a:lnTo>
                  <a:lnTo>
                    <a:pt x="847093" y="1755667"/>
                  </a:lnTo>
                  <a:cubicBezTo>
                    <a:pt x="845687" y="1758191"/>
                    <a:pt x="845095" y="1763532"/>
                    <a:pt x="843503" y="1767886"/>
                  </a:cubicBezTo>
                  <a:close/>
                  <a:moveTo>
                    <a:pt x="834183" y="1791787"/>
                  </a:moveTo>
                  <a:lnTo>
                    <a:pt x="835990" y="1790786"/>
                  </a:lnTo>
                  <a:cubicBezTo>
                    <a:pt x="836285" y="1790494"/>
                    <a:pt x="837951" y="1786433"/>
                    <a:pt x="837951" y="1786433"/>
                  </a:cubicBezTo>
                  <a:lnTo>
                    <a:pt x="838070" y="1786036"/>
                  </a:lnTo>
                  <a:close/>
                  <a:moveTo>
                    <a:pt x="720174" y="1802017"/>
                  </a:moveTo>
                  <a:cubicBezTo>
                    <a:pt x="720692" y="1798907"/>
                    <a:pt x="722098" y="1796785"/>
                    <a:pt x="722173" y="1793310"/>
                  </a:cubicBezTo>
                  <a:cubicBezTo>
                    <a:pt x="714733" y="1800554"/>
                    <a:pt x="697077" y="1797664"/>
                    <a:pt x="697780" y="1785591"/>
                  </a:cubicBezTo>
                  <a:cubicBezTo>
                    <a:pt x="693116" y="1787933"/>
                    <a:pt x="693598" y="1795212"/>
                    <a:pt x="687601" y="1796164"/>
                  </a:cubicBezTo>
                  <a:cubicBezTo>
                    <a:pt x="683715" y="1795688"/>
                    <a:pt x="679755" y="1795212"/>
                    <a:pt x="675942" y="1794846"/>
                  </a:cubicBezTo>
                  <a:cubicBezTo>
                    <a:pt x="673574" y="1791994"/>
                    <a:pt x="670945" y="1789396"/>
                    <a:pt x="670427" y="1784604"/>
                  </a:cubicBezTo>
                  <a:cubicBezTo>
                    <a:pt x="667614" y="1787018"/>
                    <a:pt x="665024" y="1792908"/>
                    <a:pt x="660027" y="1793603"/>
                  </a:cubicBezTo>
                  <a:cubicBezTo>
                    <a:pt x="657769" y="1793419"/>
                    <a:pt x="655733" y="1793310"/>
                    <a:pt x="653661" y="1793201"/>
                  </a:cubicBezTo>
                  <a:cubicBezTo>
                    <a:pt x="647812" y="1790310"/>
                    <a:pt x="640447" y="1789103"/>
                    <a:pt x="642075" y="1778860"/>
                  </a:cubicBezTo>
                  <a:cubicBezTo>
                    <a:pt x="636597" y="1783689"/>
                    <a:pt x="635042" y="1792469"/>
                    <a:pt x="624530" y="1792322"/>
                  </a:cubicBezTo>
                  <a:cubicBezTo>
                    <a:pt x="626344" y="1793310"/>
                    <a:pt x="630601" y="1793456"/>
                    <a:pt x="635450" y="1793346"/>
                  </a:cubicBezTo>
                  <a:close/>
                  <a:moveTo>
                    <a:pt x="747490" y="1803919"/>
                  </a:moveTo>
                  <a:cubicBezTo>
                    <a:pt x="754744" y="1804833"/>
                    <a:pt x="758890" y="1803443"/>
                    <a:pt x="765700" y="1800809"/>
                  </a:cubicBezTo>
                  <a:cubicBezTo>
                    <a:pt x="768624" y="1799712"/>
                    <a:pt x="775065" y="1801139"/>
                    <a:pt x="778174" y="1801248"/>
                  </a:cubicBezTo>
                  <a:cubicBezTo>
                    <a:pt x="784985" y="1801395"/>
                    <a:pt x="791906" y="1801358"/>
                    <a:pt x="798827" y="1800993"/>
                  </a:cubicBezTo>
                  <a:cubicBezTo>
                    <a:pt x="808710" y="1800443"/>
                    <a:pt x="823404" y="1800188"/>
                    <a:pt x="832436" y="1795212"/>
                  </a:cubicBezTo>
                  <a:cubicBezTo>
                    <a:pt x="832251" y="1795176"/>
                    <a:pt x="832140" y="1795103"/>
                    <a:pt x="831992" y="1795030"/>
                  </a:cubicBezTo>
                  <a:lnTo>
                    <a:pt x="834183" y="1791787"/>
                  </a:lnTo>
                  <a:lnTo>
                    <a:pt x="829919" y="1794151"/>
                  </a:lnTo>
                  <a:cubicBezTo>
                    <a:pt x="825847" y="1792725"/>
                    <a:pt x="821591" y="1791298"/>
                    <a:pt x="822627" y="1784604"/>
                  </a:cubicBezTo>
                  <a:cubicBezTo>
                    <a:pt x="817963" y="1786433"/>
                    <a:pt x="820332" y="1791371"/>
                    <a:pt x="815854" y="1794298"/>
                  </a:cubicBezTo>
                  <a:cubicBezTo>
                    <a:pt x="809155" y="1798614"/>
                    <a:pt x="797458" y="1796457"/>
                    <a:pt x="795385" y="1788481"/>
                  </a:cubicBezTo>
                  <a:cubicBezTo>
                    <a:pt x="792240" y="1791444"/>
                    <a:pt x="790610" y="1796017"/>
                    <a:pt x="786502" y="1798066"/>
                  </a:cubicBezTo>
                  <a:cubicBezTo>
                    <a:pt x="780950" y="1798248"/>
                    <a:pt x="775249" y="1798432"/>
                    <a:pt x="771919" y="1796164"/>
                  </a:cubicBezTo>
                  <a:cubicBezTo>
                    <a:pt x="768847" y="1796017"/>
                    <a:pt x="768624" y="1798798"/>
                    <a:pt x="766589" y="1799748"/>
                  </a:cubicBezTo>
                  <a:cubicBezTo>
                    <a:pt x="765997" y="1799822"/>
                    <a:pt x="765146" y="1799822"/>
                    <a:pt x="764442" y="1800005"/>
                  </a:cubicBezTo>
                  <a:cubicBezTo>
                    <a:pt x="758927" y="1801175"/>
                    <a:pt x="753745" y="1801577"/>
                    <a:pt x="748378" y="1801395"/>
                  </a:cubicBezTo>
                  <a:cubicBezTo>
                    <a:pt x="746268" y="1800261"/>
                    <a:pt x="744085" y="1799602"/>
                    <a:pt x="743603" y="1797151"/>
                  </a:cubicBezTo>
                  <a:cubicBezTo>
                    <a:pt x="740976" y="1797920"/>
                    <a:pt x="742900" y="1799895"/>
                    <a:pt x="744380" y="1801468"/>
                  </a:cubicBezTo>
                  <a:cubicBezTo>
                    <a:pt x="744529" y="1801943"/>
                    <a:pt x="745232" y="1802785"/>
                    <a:pt x="747490" y="1803919"/>
                  </a:cubicBezTo>
                  <a:close/>
                </a:path>
              </a:pathLst>
            </a:custGeom>
            <a:grpFill/>
            <a:ln w="40495" cap="flat">
              <a:noFill/>
              <a:prstDash val="solid"/>
              <a:miter/>
            </a:ln>
          </p:spPr>
          <p:txBody>
            <a:bodyPr wrap="square"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latin typeface="Sintony" panose="02000503050000020004" pitchFamily="2" charset="0"/>
              </a:endParaRPr>
            </a:p>
          </p:txBody>
        </p:sp>
        <p:sp>
          <p:nvSpPr>
            <p:cNvPr id="16" name="Freeform: Shape 15">
              <a:extLst>
                <a:ext uri="{FF2B5EF4-FFF2-40B4-BE49-F238E27FC236}">
                  <a16:creationId xmlns:a16="http://schemas.microsoft.com/office/drawing/2014/main" id="{825D61CC-425F-BD71-1DBE-698E9CEC42DA}"/>
                </a:ext>
              </a:extLst>
            </p:cNvPr>
            <p:cNvSpPr/>
            <p:nvPr/>
          </p:nvSpPr>
          <p:spPr>
            <a:xfrm flipV="1">
              <a:off x="4450472" y="1434320"/>
              <a:ext cx="1159690" cy="1299667"/>
            </a:xfrm>
            <a:custGeom>
              <a:avLst/>
              <a:gdLst>
                <a:gd name="connsiteX0" fmla="*/ 185775 w 1271150"/>
                <a:gd name="connsiteY0" fmla="*/ 1020138 h 1424586"/>
                <a:gd name="connsiteX1" fmla="*/ 127109 w 1271150"/>
                <a:gd name="connsiteY1" fmla="*/ 950166 h 1424586"/>
                <a:gd name="connsiteX2" fmla="*/ 0 w 1271150"/>
                <a:gd name="connsiteY2" fmla="*/ 729824 h 1424586"/>
                <a:gd name="connsiteX3" fmla="*/ 150356 w 1271150"/>
                <a:gd name="connsiteY3" fmla="*/ 1014926 h 1424586"/>
                <a:gd name="connsiteX4" fmla="*/ 185775 w 1271150"/>
                <a:gd name="connsiteY4" fmla="*/ 1020138 h 1424586"/>
                <a:gd name="connsiteX5" fmla="*/ 890752 w 1271150"/>
                <a:gd name="connsiteY5" fmla="*/ 1422019 h 1424586"/>
                <a:gd name="connsiteX6" fmla="*/ 1098608 w 1271150"/>
                <a:gd name="connsiteY6" fmla="*/ 1343465 h 1424586"/>
                <a:gd name="connsiteX7" fmla="*/ 1055927 w 1271150"/>
                <a:gd name="connsiteY7" fmla="*/ 372516 h 1424586"/>
                <a:gd name="connsiteX8" fmla="*/ 517590 w 1271150"/>
                <a:gd name="connsiteY8" fmla="*/ 0 h 1424586"/>
                <a:gd name="connsiteX9" fmla="*/ 968131 w 1271150"/>
                <a:gd name="connsiteY9" fmla="*/ 323235 h 1424586"/>
                <a:gd name="connsiteX10" fmla="*/ 991460 w 1271150"/>
                <a:gd name="connsiteY10" fmla="*/ 1218357 h 1424586"/>
                <a:gd name="connsiteX11" fmla="*/ 219596 w 1271150"/>
                <a:gd name="connsiteY11" fmla="*/ 1055476 h 1424586"/>
                <a:gd name="connsiteX12" fmla="*/ 178781 w 1271150"/>
                <a:gd name="connsiteY12" fmla="*/ 1052509 h 1424586"/>
                <a:gd name="connsiteX13" fmla="*/ 890752 w 1271150"/>
                <a:gd name="connsiteY13" fmla="*/ 1422019 h 1424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1150" h="1424586">
                  <a:moveTo>
                    <a:pt x="185775" y="1020138"/>
                  </a:moveTo>
                  <a:cubicBezTo>
                    <a:pt x="165489" y="998004"/>
                    <a:pt x="145893" y="974747"/>
                    <a:pt x="127109" y="950166"/>
                  </a:cubicBezTo>
                  <a:cubicBezTo>
                    <a:pt x="73150" y="879553"/>
                    <a:pt x="31199" y="804929"/>
                    <a:pt x="0" y="729824"/>
                  </a:cubicBezTo>
                  <a:cubicBezTo>
                    <a:pt x="33552" y="826101"/>
                    <a:pt x="83414" y="922939"/>
                    <a:pt x="150356" y="1014926"/>
                  </a:cubicBezTo>
                  <a:cubicBezTo>
                    <a:pt x="160540" y="1016169"/>
                    <a:pt x="172954" y="1018053"/>
                    <a:pt x="185775" y="1020138"/>
                  </a:cubicBezTo>
                  <a:close/>
                  <a:moveTo>
                    <a:pt x="890752" y="1422019"/>
                  </a:moveTo>
                  <a:cubicBezTo>
                    <a:pt x="967254" y="1414224"/>
                    <a:pt x="1038127" y="1388566"/>
                    <a:pt x="1098608" y="1343465"/>
                  </a:cubicBezTo>
                  <a:cubicBezTo>
                    <a:pt x="1344387" y="1160174"/>
                    <a:pt x="1325319" y="725505"/>
                    <a:pt x="1055927" y="372516"/>
                  </a:cubicBezTo>
                  <a:cubicBezTo>
                    <a:pt x="904394" y="173948"/>
                    <a:pt x="705961" y="43507"/>
                    <a:pt x="517590" y="0"/>
                  </a:cubicBezTo>
                  <a:cubicBezTo>
                    <a:pt x="678373" y="46234"/>
                    <a:pt x="842037" y="158069"/>
                    <a:pt x="968131" y="323235"/>
                  </a:cubicBezTo>
                  <a:cubicBezTo>
                    <a:pt x="1213140" y="644545"/>
                    <a:pt x="1223607" y="1045251"/>
                    <a:pt x="991460" y="1218357"/>
                  </a:cubicBezTo>
                  <a:cubicBezTo>
                    <a:pt x="786698" y="1371133"/>
                    <a:pt x="461643" y="1295627"/>
                    <a:pt x="219596" y="1055476"/>
                  </a:cubicBezTo>
                  <a:cubicBezTo>
                    <a:pt x="204950" y="1054313"/>
                    <a:pt x="190466" y="1053351"/>
                    <a:pt x="178781" y="1052509"/>
                  </a:cubicBezTo>
                  <a:cubicBezTo>
                    <a:pt x="381069" y="1308018"/>
                    <a:pt x="661245" y="1445403"/>
                    <a:pt x="890752" y="1422019"/>
                  </a:cubicBezTo>
                  <a:close/>
                </a:path>
              </a:pathLst>
            </a:custGeom>
            <a:grpFill/>
            <a:ln w="4049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latin typeface="Sintony" panose="02000503050000020004" pitchFamily="2" charset="0"/>
              </a:endParaRPr>
            </a:p>
          </p:txBody>
        </p:sp>
      </p:grpSp>
      <p:sp>
        <p:nvSpPr>
          <p:cNvPr id="17" name="Freeform: Shape 16">
            <a:extLst>
              <a:ext uri="{FF2B5EF4-FFF2-40B4-BE49-F238E27FC236}">
                <a16:creationId xmlns:a16="http://schemas.microsoft.com/office/drawing/2014/main" id="{BE6B8354-D098-143E-44EC-824E4516BB8F}"/>
              </a:ext>
            </a:extLst>
          </p:cNvPr>
          <p:cNvSpPr/>
          <p:nvPr/>
        </p:nvSpPr>
        <p:spPr>
          <a:xfrm>
            <a:off x="2884001" y="2647650"/>
            <a:ext cx="2989918" cy="1478500"/>
          </a:xfrm>
          <a:custGeom>
            <a:avLst/>
            <a:gdLst>
              <a:gd name="connsiteX0" fmla="*/ 2731310 w 2731310"/>
              <a:gd name="connsiteY0" fmla="*/ 1270860 h 1506666"/>
              <a:gd name="connsiteX1" fmla="*/ 2731310 w 2731310"/>
              <a:gd name="connsiteY1" fmla="*/ 1270992 h 1506666"/>
              <a:gd name="connsiteX2" fmla="*/ 2731302 w 2731310"/>
              <a:gd name="connsiteY2" fmla="*/ 1270994 h 1506666"/>
              <a:gd name="connsiteX3" fmla="*/ 1070655 w 2731310"/>
              <a:gd name="connsiteY3" fmla="*/ 178047 h 1506666"/>
              <a:gd name="connsiteX4" fmla="*/ 1047312 w 2731310"/>
              <a:gd name="connsiteY4" fmla="*/ 201784 h 1506666"/>
              <a:gd name="connsiteX5" fmla="*/ 1047247 w 2731310"/>
              <a:gd name="connsiteY5" fmla="*/ 454604 h 1506666"/>
              <a:gd name="connsiteX6" fmla="*/ 1047247 w 2731310"/>
              <a:gd name="connsiteY6" fmla="*/ 687698 h 1506666"/>
              <a:gd name="connsiteX7" fmla="*/ 1093602 w 2731310"/>
              <a:gd name="connsiteY7" fmla="*/ 730832 h 1506666"/>
              <a:gd name="connsiteX8" fmla="*/ 1263113 w 2731310"/>
              <a:gd name="connsiteY8" fmla="*/ 615370 h 1506666"/>
              <a:gd name="connsiteX9" fmla="*/ 1292176 w 2731310"/>
              <a:gd name="connsiteY9" fmla="*/ 505562 h 1506666"/>
              <a:gd name="connsiteX10" fmla="*/ 1289546 w 2731310"/>
              <a:gd name="connsiteY10" fmla="*/ 306594 h 1506666"/>
              <a:gd name="connsiteX11" fmla="*/ 1184144 w 2731310"/>
              <a:gd name="connsiteY11" fmla="*/ 190014 h 1506666"/>
              <a:gd name="connsiteX12" fmla="*/ 1070655 w 2731310"/>
              <a:gd name="connsiteY12" fmla="*/ 178047 h 1506666"/>
              <a:gd name="connsiteX13" fmla="*/ 1798802 w 2731310"/>
              <a:gd name="connsiteY13" fmla="*/ 2224 h 1506666"/>
              <a:gd name="connsiteX14" fmla="*/ 2269067 w 2731310"/>
              <a:gd name="connsiteY14" fmla="*/ 2224 h 1506666"/>
              <a:gd name="connsiteX15" fmla="*/ 2260848 w 2731310"/>
              <a:gd name="connsiteY15" fmla="*/ 116437 h 1506666"/>
              <a:gd name="connsiteX16" fmla="*/ 2249078 w 2731310"/>
              <a:gd name="connsiteY16" fmla="*/ 286605 h 1506666"/>
              <a:gd name="connsiteX17" fmla="*/ 2236782 w 2731310"/>
              <a:gd name="connsiteY17" fmla="*/ 726426 h 1506666"/>
              <a:gd name="connsiteX18" fmla="*/ 2238360 w 2731310"/>
              <a:gd name="connsiteY18" fmla="*/ 1091158 h 1506666"/>
              <a:gd name="connsiteX19" fmla="*/ 2250327 w 2731310"/>
              <a:gd name="connsiteY19" fmla="*/ 1284208 h 1506666"/>
              <a:gd name="connsiteX20" fmla="*/ 2267686 w 2731310"/>
              <a:gd name="connsiteY20" fmla="*/ 1303737 h 1506666"/>
              <a:gd name="connsiteX21" fmla="*/ 2348496 w 2731310"/>
              <a:gd name="connsiteY21" fmla="*/ 1315243 h 1506666"/>
              <a:gd name="connsiteX22" fmla="*/ 2612560 w 2731310"/>
              <a:gd name="connsiteY22" fmla="*/ 1294334 h 1506666"/>
              <a:gd name="connsiteX23" fmla="*/ 2731302 w 2731310"/>
              <a:gd name="connsiteY23" fmla="*/ 1270994 h 1506666"/>
              <a:gd name="connsiteX24" fmla="*/ 2717173 w 2731310"/>
              <a:gd name="connsiteY24" fmla="*/ 1493828 h 1506666"/>
              <a:gd name="connsiteX25" fmla="*/ 2702773 w 2731310"/>
              <a:gd name="connsiteY25" fmla="*/ 1506321 h 1506666"/>
              <a:gd name="connsiteX26" fmla="*/ 2646949 w 2731310"/>
              <a:gd name="connsiteY26" fmla="*/ 1505992 h 1506666"/>
              <a:gd name="connsiteX27" fmla="*/ 2091863 w 2731310"/>
              <a:gd name="connsiteY27" fmla="*/ 1499746 h 1506666"/>
              <a:gd name="connsiteX28" fmla="*/ 1835755 w 2731310"/>
              <a:gd name="connsiteY28" fmla="*/ 1506255 h 1506666"/>
              <a:gd name="connsiteX29" fmla="*/ 1799460 w 2731310"/>
              <a:gd name="connsiteY29" fmla="*/ 1506255 h 1506666"/>
              <a:gd name="connsiteX30" fmla="*/ 1835821 w 2731310"/>
              <a:gd name="connsiteY30" fmla="*/ 754240 h 1506666"/>
              <a:gd name="connsiteX31" fmla="*/ 1798802 w 2731310"/>
              <a:gd name="connsiteY31" fmla="*/ 2224 h 1506666"/>
              <a:gd name="connsiteX32" fmla="*/ 0 w 2731310"/>
              <a:gd name="connsiteY32" fmla="*/ 2093 h 1506666"/>
              <a:gd name="connsiteX33" fmla="*/ 471909 w 2731310"/>
              <a:gd name="connsiteY33" fmla="*/ 2093 h 1506666"/>
              <a:gd name="connsiteX34" fmla="*/ 435153 w 2731310"/>
              <a:gd name="connsiteY34" fmla="*/ 752202 h 1506666"/>
              <a:gd name="connsiteX35" fmla="*/ 471514 w 2731310"/>
              <a:gd name="connsiteY35" fmla="*/ 1504546 h 1506666"/>
              <a:gd name="connsiteX36" fmla="*/ 2433 w 2731310"/>
              <a:gd name="connsiteY36" fmla="*/ 1504546 h 1506666"/>
              <a:gd name="connsiteX37" fmla="*/ 8022 w 2731310"/>
              <a:gd name="connsiteY37" fmla="*/ 1432876 h 1506666"/>
              <a:gd name="connsiteX38" fmla="*/ 34192 w 2731310"/>
              <a:gd name="connsiteY38" fmla="*/ 635622 h 1506666"/>
              <a:gd name="connsiteX39" fmla="*/ 26104 w 2731310"/>
              <a:gd name="connsiteY39" fmla="*/ 320271 h 1506666"/>
              <a:gd name="connsiteX40" fmla="*/ 3090 w 2731310"/>
              <a:gd name="connsiteY40" fmla="*/ 52328 h 1506666"/>
              <a:gd name="connsiteX41" fmla="*/ 0 w 2731310"/>
              <a:gd name="connsiteY41" fmla="*/ 2093 h 1506666"/>
              <a:gd name="connsiteX42" fmla="*/ 627628 w 2731310"/>
              <a:gd name="connsiteY42" fmla="*/ 62 h 1506666"/>
              <a:gd name="connsiteX43" fmla="*/ 642406 w 2731310"/>
              <a:gd name="connsiteY43" fmla="*/ 580 h 1506666"/>
              <a:gd name="connsiteX44" fmla="*/ 1266861 w 2731310"/>
              <a:gd name="connsiteY44" fmla="*/ 1238 h 1506666"/>
              <a:gd name="connsiteX45" fmla="*/ 1508372 w 2731310"/>
              <a:gd name="connsiteY45" fmla="*/ 38585 h 1506666"/>
              <a:gd name="connsiteX46" fmla="*/ 1724830 w 2731310"/>
              <a:gd name="connsiteY46" fmla="*/ 304359 h 1506666"/>
              <a:gd name="connsiteX47" fmla="*/ 1724830 w 2731310"/>
              <a:gd name="connsiteY47" fmla="*/ 304293 h 1506666"/>
              <a:gd name="connsiteX48" fmla="*/ 1679198 w 2731310"/>
              <a:gd name="connsiteY48" fmla="*/ 600181 h 1506666"/>
              <a:gd name="connsiteX49" fmla="*/ 1425129 w 2731310"/>
              <a:gd name="connsiteY49" fmla="*/ 808486 h 1506666"/>
              <a:gd name="connsiteX50" fmla="*/ 1153043 w 2731310"/>
              <a:gd name="connsiteY50" fmla="*/ 834853 h 1506666"/>
              <a:gd name="connsiteX51" fmla="*/ 1048167 w 2731310"/>
              <a:gd name="connsiteY51" fmla="*/ 815850 h 1506666"/>
              <a:gd name="connsiteX52" fmla="*/ 1083937 w 2731310"/>
              <a:gd name="connsiteY52" fmla="*/ 1504677 h 1506666"/>
              <a:gd name="connsiteX53" fmla="*/ 613014 w 2731310"/>
              <a:gd name="connsiteY53" fmla="*/ 1504677 h 1506666"/>
              <a:gd name="connsiteX54" fmla="*/ 620247 w 2731310"/>
              <a:gd name="connsiteY54" fmla="*/ 1422486 h 1506666"/>
              <a:gd name="connsiteX55" fmla="*/ 643458 w 2731310"/>
              <a:gd name="connsiteY55" fmla="*/ 1092012 h 1506666"/>
              <a:gd name="connsiteX56" fmla="*/ 645628 w 2731310"/>
              <a:gd name="connsiteY56" fmla="*/ 996736 h 1506666"/>
              <a:gd name="connsiteX57" fmla="*/ 644904 w 2731310"/>
              <a:gd name="connsiteY57" fmla="*/ 487283 h 1506666"/>
              <a:gd name="connsiteX58" fmla="*/ 628203 w 2731310"/>
              <a:gd name="connsiteY58" fmla="*/ 172656 h 1506666"/>
              <a:gd name="connsiteX59" fmla="*/ 611765 w 2731310"/>
              <a:gd name="connsiteY59" fmla="*/ 4525 h 1506666"/>
              <a:gd name="connsiteX60" fmla="*/ 627628 w 2731310"/>
              <a:gd name="connsiteY60" fmla="*/ 62 h 150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731310" h="1506666">
                <a:moveTo>
                  <a:pt x="2731310" y="1270860"/>
                </a:moveTo>
                <a:lnTo>
                  <a:pt x="2731310" y="1270992"/>
                </a:lnTo>
                <a:lnTo>
                  <a:pt x="2731302" y="1270994"/>
                </a:lnTo>
                <a:close/>
                <a:moveTo>
                  <a:pt x="1070655" y="178047"/>
                </a:moveTo>
                <a:cubicBezTo>
                  <a:pt x="1047838" y="178376"/>
                  <a:pt x="1047312" y="178639"/>
                  <a:pt x="1047312" y="201784"/>
                </a:cubicBezTo>
                <a:cubicBezTo>
                  <a:pt x="1047115" y="286079"/>
                  <a:pt x="1047247" y="370309"/>
                  <a:pt x="1047247" y="454604"/>
                </a:cubicBezTo>
                <a:cubicBezTo>
                  <a:pt x="1047247" y="532324"/>
                  <a:pt x="1047247" y="609978"/>
                  <a:pt x="1047247" y="687698"/>
                </a:cubicBezTo>
                <a:cubicBezTo>
                  <a:pt x="1047247" y="733988"/>
                  <a:pt x="1047312" y="734645"/>
                  <a:pt x="1093602" y="730832"/>
                </a:cubicBezTo>
                <a:cubicBezTo>
                  <a:pt x="1171717" y="724454"/>
                  <a:pt x="1228988" y="686449"/>
                  <a:pt x="1263113" y="615370"/>
                </a:cubicBezTo>
                <a:cubicBezTo>
                  <a:pt x="1279749" y="580718"/>
                  <a:pt x="1287574" y="543896"/>
                  <a:pt x="1292176" y="505562"/>
                </a:cubicBezTo>
                <a:cubicBezTo>
                  <a:pt x="1300198" y="438889"/>
                  <a:pt x="1302697" y="372479"/>
                  <a:pt x="1289546" y="306594"/>
                </a:cubicBezTo>
                <a:cubicBezTo>
                  <a:pt x="1277776" y="247614"/>
                  <a:pt x="1245229" y="206584"/>
                  <a:pt x="1184144" y="190014"/>
                </a:cubicBezTo>
                <a:cubicBezTo>
                  <a:pt x="1146533" y="179823"/>
                  <a:pt x="1108923" y="177455"/>
                  <a:pt x="1070655" y="178047"/>
                </a:cubicBezTo>
                <a:close/>
                <a:moveTo>
                  <a:pt x="1798802" y="2224"/>
                </a:moveTo>
                <a:lnTo>
                  <a:pt x="2269067" y="2224"/>
                </a:lnTo>
                <a:cubicBezTo>
                  <a:pt x="2274590" y="41478"/>
                  <a:pt x="2263018" y="78695"/>
                  <a:pt x="2260848" y="116437"/>
                </a:cubicBezTo>
                <a:cubicBezTo>
                  <a:pt x="2257626" y="173182"/>
                  <a:pt x="2252694" y="229860"/>
                  <a:pt x="2249078" y="286605"/>
                </a:cubicBezTo>
                <a:cubicBezTo>
                  <a:pt x="2239675" y="433103"/>
                  <a:pt x="2236782" y="579732"/>
                  <a:pt x="2236782" y="726426"/>
                </a:cubicBezTo>
                <a:cubicBezTo>
                  <a:pt x="2236782" y="848003"/>
                  <a:pt x="2237308" y="969580"/>
                  <a:pt x="2238360" y="1091158"/>
                </a:cubicBezTo>
                <a:cubicBezTo>
                  <a:pt x="2238952" y="1155661"/>
                  <a:pt x="2242766" y="1220033"/>
                  <a:pt x="2250327" y="1284208"/>
                </a:cubicBezTo>
                <a:cubicBezTo>
                  <a:pt x="2251708" y="1295781"/>
                  <a:pt x="2256179" y="1300646"/>
                  <a:pt x="2267686" y="1303737"/>
                </a:cubicBezTo>
                <a:cubicBezTo>
                  <a:pt x="2294250" y="1310838"/>
                  <a:pt x="2321472" y="1313600"/>
                  <a:pt x="2348496" y="1315243"/>
                </a:cubicBezTo>
                <a:cubicBezTo>
                  <a:pt x="2437394" y="1320504"/>
                  <a:pt x="2525306" y="1310509"/>
                  <a:pt x="2612560" y="1294334"/>
                </a:cubicBezTo>
                <a:lnTo>
                  <a:pt x="2731302" y="1270994"/>
                </a:lnTo>
                <a:lnTo>
                  <a:pt x="2717173" y="1493828"/>
                </a:lnTo>
                <a:cubicBezTo>
                  <a:pt x="2716581" y="1504151"/>
                  <a:pt x="2711847" y="1506518"/>
                  <a:pt x="2702773" y="1506321"/>
                </a:cubicBezTo>
                <a:cubicBezTo>
                  <a:pt x="2684165" y="1505927"/>
                  <a:pt x="2665491" y="1507045"/>
                  <a:pt x="2646949" y="1505992"/>
                </a:cubicBezTo>
                <a:cubicBezTo>
                  <a:pt x="2461986" y="1495669"/>
                  <a:pt x="2276891" y="1501324"/>
                  <a:pt x="2091863" y="1499746"/>
                </a:cubicBezTo>
                <a:cubicBezTo>
                  <a:pt x="2006384" y="1499023"/>
                  <a:pt x="1921234" y="1508754"/>
                  <a:pt x="1835755" y="1506255"/>
                </a:cubicBezTo>
                <a:cubicBezTo>
                  <a:pt x="1824972" y="1505927"/>
                  <a:pt x="1814188" y="1506255"/>
                  <a:pt x="1799460" y="1506255"/>
                </a:cubicBezTo>
                <a:cubicBezTo>
                  <a:pt x="1830100" y="1254488"/>
                  <a:pt x="1835952" y="1004495"/>
                  <a:pt x="1835821" y="754240"/>
                </a:cubicBezTo>
                <a:cubicBezTo>
                  <a:pt x="1835624" y="503590"/>
                  <a:pt x="1830692" y="253071"/>
                  <a:pt x="1798802" y="2224"/>
                </a:cubicBezTo>
                <a:close/>
                <a:moveTo>
                  <a:pt x="0" y="2093"/>
                </a:moveTo>
                <a:lnTo>
                  <a:pt x="471909" y="2093"/>
                </a:lnTo>
                <a:cubicBezTo>
                  <a:pt x="444358" y="251954"/>
                  <a:pt x="435153" y="501881"/>
                  <a:pt x="435153" y="752202"/>
                </a:cubicBezTo>
                <a:cubicBezTo>
                  <a:pt x="435153" y="1002983"/>
                  <a:pt x="441005" y="1253502"/>
                  <a:pt x="471514" y="1504546"/>
                </a:cubicBezTo>
                <a:lnTo>
                  <a:pt x="2433" y="1504546"/>
                </a:lnTo>
                <a:cubicBezTo>
                  <a:pt x="-2104" y="1479626"/>
                  <a:pt x="5260" y="1456284"/>
                  <a:pt x="8022" y="1432876"/>
                </a:cubicBezTo>
                <a:cubicBezTo>
                  <a:pt x="39123" y="1167826"/>
                  <a:pt x="33337" y="901658"/>
                  <a:pt x="34192" y="635622"/>
                </a:cubicBezTo>
                <a:cubicBezTo>
                  <a:pt x="34520" y="530417"/>
                  <a:pt x="31496" y="425279"/>
                  <a:pt x="26104" y="320271"/>
                </a:cubicBezTo>
                <a:cubicBezTo>
                  <a:pt x="21501" y="230782"/>
                  <a:pt x="16372" y="141226"/>
                  <a:pt x="3090" y="52328"/>
                </a:cubicBezTo>
                <a:cubicBezTo>
                  <a:pt x="658" y="36350"/>
                  <a:pt x="986" y="19978"/>
                  <a:pt x="0" y="2093"/>
                </a:cubicBezTo>
                <a:close/>
                <a:moveTo>
                  <a:pt x="627628" y="62"/>
                </a:moveTo>
                <a:cubicBezTo>
                  <a:pt x="632724" y="-94"/>
                  <a:pt x="637639" y="580"/>
                  <a:pt x="642406" y="580"/>
                </a:cubicBezTo>
                <a:cubicBezTo>
                  <a:pt x="850514" y="449"/>
                  <a:pt x="1058753" y="-998"/>
                  <a:pt x="1266861" y="1238"/>
                </a:cubicBezTo>
                <a:cubicBezTo>
                  <a:pt x="1348592" y="2093"/>
                  <a:pt x="1430257" y="10312"/>
                  <a:pt x="1508372" y="38585"/>
                </a:cubicBezTo>
                <a:cubicBezTo>
                  <a:pt x="1633894" y="83889"/>
                  <a:pt x="1706617" y="170617"/>
                  <a:pt x="1724830" y="304359"/>
                </a:cubicBezTo>
                <a:lnTo>
                  <a:pt x="1724830" y="304293"/>
                </a:lnTo>
                <a:cubicBezTo>
                  <a:pt x="1738967" y="408117"/>
                  <a:pt x="1726540" y="506746"/>
                  <a:pt x="1679198" y="600181"/>
                </a:cubicBezTo>
                <a:cubicBezTo>
                  <a:pt x="1625280" y="706700"/>
                  <a:pt x="1536119" y="771007"/>
                  <a:pt x="1425129" y="808486"/>
                </a:cubicBezTo>
                <a:cubicBezTo>
                  <a:pt x="1336428" y="838404"/>
                  <a:pt x="1244966" y="841034"/>
                  <a:pt x="1153043" y="834853"/>
                </a:cubicBezTo>
                <a:cubicBezTo>
                  <a:pt x="1118654" y="832486"/>
                  <a:pt x="1084726" y="822689"/>
                  <a:pt x="1048167" y="815850"/>
                </a:cubicBezTo>
                <a:cubicBezTo>
                  <a:pt x="1043301" y="1046972"/>
                  <a:pt x="1055137" y="1275660"/>
                  <a:pt x="1083937" y="1504677"/>
                </a:cubicBezTo>
                <a:lnTo>
                  <a:pt x="613014" y="1504677"/>
                </a:lnTo>
                <a:cubicBezTo>
                  <a:pt x="610581" y="1475943"/>
                  <a:pt x="616894" y="1448985"/>
                  <a:pt x="620247" y="1422486"/>
                </a:cubicBezTo>
                <a:cubicBezTo>
                  <a:pt x="634121" y="1312679"/>
                  <a:pt x="636685" y="1202214"/>
                  <a:pt x="643458" y="1092012"/>
                </a:cubicBezTo>
                <a:cubicBezTo>
                  <a:pt x="645431" y="1060319"/>
                  <a:pt x="645628" y="1028495"/>
                  <a:pt x="645628" y="996736"/>
                </a:cubicBezTo>
                <a:cubicBezTo>
                  <a:pt x="645759" y="826897"/>
                  <a:pt x="647600" y="657057"/>
                  <a:pt x="644904" y="487283"/>
                </a:cubicBezTo>
                <a:cubicBezTo>
                  <a:pt x="643195" y="382341"/>
                  <a:pt x="638066" y="277400"/>
                  <a:pt x="628203" y="172656"/>
                </a:cubicBezTo>
                <a:cubicBezTo>
                  <a:pt x="622877" y="116437"/>
                  <a:pt x="615513" y="60218"/>
                  <a:pt x="611765" y="4525"/>
                </a:cubicBezTo>
                <a:cubicBezTo>
                  <a:pt x="617255" y="1204"/>
                  <a:pt x="622532" y="218"/>
                  <a:pt x="627628" y="62"/>
                </a:cubicBezTo>
                <a:close/>
              </a:path>
            </a:pathLst>
          </a:cu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accent1"/>
              </a:solidFill>
              <a:latin typeface="Sintony" panose="02000503050000020004" pitchFamily="2" charset="0"/>
            </a:endParaRPr>
          </a:p>
        </p:txBody>
      </p:sp>
      <p:grpSp>
        <p:nvGrpSpPr>
          <p:cNvPr id="18" name="Group 17">
            <a:extLst>
              <a:ext uri="{FF2B5EF4-FFF2-40B4-BE49-F238E27FC236}">
                <a16:creationId xmlns:a16="http://schemas.microsoft.com/office/drawing/2014/main" id="{8F3AA790-0C31-35C9-CE81-9F1D592770A0}"/>
              </a:ext>
            </a:extLst>
          </p:cNvPr>
          <p:cNvGrpSpPr/>
          <p:nvPr/>
        </p:nvGrpSpPr>
        <p:grpSpPr>
          <a:xfrm>
            <a:off x="7674651" y="1600940"/>
            <a:ext cx="1902371" cy="2525210"/>
            <a:chOff x="2456032" y="4704987"/>
            <a:chExt cx="859421" cy="1324129"/>
          </a:xfrm>
          <a:effectLst>
            <a:glow rad="127000">
              <a:schemeClr val="tx1"/>
            </a:glow>
          </a:effectLst>
        </p:grpSpPr>
        <p:sp>
          <p:nvSpPr>
            <p:cNvPr id="19" name="Freeform: Shape 18">
              <a:extLst>
                <a:ext uri="{FF2B5EF4-FFF2-40B4-BE49-F238E27FC236}">
                  <a16:creationId xmlns:a16="http://schemas.microsoft.com/office/drawing/2014/main" id="{E8573810-657F-F7B2-D538-970E0EAD672E}"/>
                </a:ext>
              </a:extLst>
            </p:cNvPr>
            <p:cNvSpPr/>
            <p:nvPr/>
          </p:nvSpPr>
          <p:spPr>
            <a:xfrm>
              <a:off x="2532201" y="6010015"/>
              <a:ext cx="688703" cy="19101"/>
            </a:xfrm>
            <a:custGeom>
              <a:avLst/>
              <a:gdLst>
                <a:gd name="connsiteX0" fmla="*/ 688703 w 688703"/>
                <a:gd name="connsiteY0" fmla="*/ 19101 h 19101"/>
                <a:gd name="connsiteX1" fmla="*/ 0 w 688703"/>
                <a:gd name="connsiteY1" fmla="*/ 19101 h 19101"/>
                <a:gd name="connsiteX2" fmla="*/ 0 w 688703"/>
                <a:gd name="connsiteY2" fmla="*/ 0 h 19101"/>
                <a:gd name="connsiteX3" fmla="*/ 688703 w 688703"/>
                <a:gd name="connsiteY3" fmla="*/ 0 h 19101"/>
              </a:gdLst>
              <a:ahLst/>
              <a:cxnLst>
                <a:cxn ang="0">
                  <a:pos x="connsiteX0" y="connsiteY0"/>
                </a:cxn>
                <a:cxn ang="0">
                  <a:pos x="connsiteX1" y="connsiteY1"/>
                </a:cxn>
                <a:cxn ang="0">
                  <a:pos x="connsiteX2" y="connsiteY2"/>
                </a:cxn>
                <a:cxn ang="0">
                  <a:pos x="connsiteX3" y="connsiteY3"/>
                </a:cxn>
              </a:cxnLst>
              <a:rect l="l" t="t" r="r" b="b"/>
              <a:pathLst>
                <a:path w="688703" h="19101">
                  <a:moveTo>
                    <a:pt x="688703" y="19101"/>
                  </a:moveTo>
                  <a:lnTo>
                    <a:pt x="0" y="19101"/>
                  </a:lnTo>
                  <a:lnTo>
                    <a:pt x="0" y="0"/>
                  </a:lnTo>
                  <a:lnTo>
                    <a:pt x="688703" y="0"/>
                  </a:lnTo>
                  <a:close/>
                </a:path>
              </a:pathLst>
            </a:custGeom>
            <a:solidFill>
              <a:srgbClr val="D5152C"/>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0" name="Freeform: Shape 19">
              <a:extLst>
                <a:ext uri="{FF2B5EF4-FFF2-40B4-BE49-F238E27FC236}">
                  <a16:creationId xmlns:a16="http://schemas.microsoft.com/office/drawing/2014/main" id="{C78A07E3-F102-B1F8-462C-14D655DD933E}"/>
                </a:ext>
              </a:extLst>
            </p:cNvPr>
            <p:cNvSpPr/>
            <p:nvPr/>
          </p:nvSpPr>
          <p:spPr>
            <a:xfrm>
              <a:off x="2531843" y="5493914"/>
              <a:ext cx="689061" cy="516100"/>
            </a:xfrm>
            <a:custGeom>
              <a:avLst/>
              <a:gdLst>
                <a:gd name="connsiteX0" fmla="*/ 689061 w 689061"/>
                <a:gd name="connsiteY0" fmla="*/ 360 h 516100"/>
                <a:gd name="connsiteX1" fmla="*/ 689061 w 689061"/>
                <a:gd name="connsiteY1" fmla="*/ 516101 h 516100"/>
                <a:gd name="connsiteX2" fmla="*/ 0 w 689061"/>
                <a:gd name="connsiteY2" fmla="*/ 516101 h 516100"/>
                <a:gd name="connsiteX3" fmla="*/ 0 w 689061"/>
                <a:gd name="connsiteY3" fmla="*/ 5766 h 516100"/>
                <a:gd name="connsiteX4" fmla="*/ 343814 w 689061"/>
                <a:gd name="connsiteY4" fmla="*/ 274269 h 516100"/>
                <a:gd name="connsiteX5" fmla="*/ 689061 w 689061"/>
                <a:gd name="connsiteY5" fmla="*/ 0 h 51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061" h="516100">
                  <a:moveTo>
                    <a:pt x="689061" y="360"/>
                  </a:moveTo>
                  <a:lnTo>
                    <a:pt x="689061" y="516101"/>
                  </a:lnTo>
                  <a:lnTo>
                    <a:pt x="0" y="516101"/>
                  </a:lnTo>
                  <a:lnTo>
                    <a:pt x="0" y="5766"/>
                  </a:lnTo>
                  <a:cubicBezTo>
                    <a:pt x="39037" y="160020"/>
                    <a:pt x="177996" y="274269"/>
                    <a:pt x="343814" y="274269"/>
                  </a:cubicBezTo>
                  <a:cubicBezTo>
                    <a:pt x="511424" y="274269"/>
                    <a:pt x="651815" y="157137"/>
                    <a:pt x="689061" y="0"/>
                  </a:cubicBez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1" name="Freeform: Shape 20">
              <a:extLst>
                <a:ext uri="{FF2B5EF4-FFF2-40B4-BE49-F238E27FC236}">
                  <a16:creationId xmlns:a16="http://schemas.microsoft.com/office/drawing/2014/main" id="{32706D31-FEE8-ECDE-BB19-72E522231F8A}"/>
                </a:ext>
              </a:extLst>
            </p:cNvPr>
            <p:cNvSpPr/>
            <p:nvPr/>
          </p:nvSpPr>
          <p:spPr>
            <a:xfrm>
              <a:off x="2632481" y="5600955"/>
              <a:ext cx="489577" cy="134791"/>
            </a:xfrm>
            <a:custGeom>
              <a:avLst/>
              <a:gdLst>
                <a:gd name="connsiteX0" fmla="*/ 449824 w 489577"/>
                <a:gd name="connsiteY0" fmla="*/ 18381 h 134791"/>
                <a:gd name="connsiteX1" fmla="*/ 466656 w 489577"/>
                <a:gd name="connsiteY1" fmla="*/ 360 h 134791"/>
                <a:gd name="connsiteX2" fmla="*/ 472029 w 489577"/>
                <a:gd name="connsiteY2" fmla="*/ 5406 h 134791"/>
                <a:gd name="connsiteX3" fmla="*/ 460926 w 489577"/>
                <a:gd name="connsiteY3" fmla="*/ 17299 h 134791"/>
                <a:gd name="connsiteX4" fmla="*/ 464508 w 489577"/>
                <a:gd name="connsiteY4" fmla="*/ 20543 h 134791"/>
                <a:gd name="connsiteX5" fmla="*/ 474536 w 489577"/>
                <a:gd name="connsiteY5" fmla="*/ 9731 h 134791"/>
                <a:gd name="connsiteX6" fmla="*/ 479549 w 489577"/>
                <a:gd name="connsiteY6" fmla="*/ 14416 h 134791"/>
                <a:gd name="connsiteX7" fmla="*/ 469522 w 489577"/>
                <a:gd name="connsiteY7" fmla="*/ 25228 h 134791"/>
                <a:gd name="connsiteX8" fmla="*/ 473103 w 489577"/>
                <a:gd name="connsiteY8" fmla="*/ 28472 h 134791"/>
                <a:gd name="connsiteX9" fmla="*/ 484205 w 489577"/>
                <a:gd name="connsiteY9" fmla="*/ 16218 h 134791"/>
                <a:gd name="connsiteX10" fmla="*/ 489577 w 489577"/>
                <a:gd name="connsiteY10" fmla="*/ 21264 h 134791"/>
                <a:gd name="connsiteX11" fmla="*/ 472387 w 489577"/>
                <a:gd name="connsiteY11" fmla="*/ 39645 h 134791"/>
                <a:gd name="connsiteX12" fmla="*/ 449824 w 489577"/>
                <a:gd name="connsiteY12" fmla="*/ 18381 h 134791"/>
                <a:gd name="connsiteX13" fmla="*/ 424038 w 489577"/>
                <a:gd name="connsiteY13" fmla="*/ 59106 h 134791"/>
                <a:gd name="connsiteX14" fmla="*/ 425470 w 489577"/>
                <a:gd name="connsiteY14" fmla="*/ 53340 h 134791"/>
                <a:gd name="connsiteX15" fmla="*/ 425470 w 489577"/>
                <a:gd name="connsiteY15" fmla="*/ 53340 h 134791"/>
                <a:gd name="connsiteX16" fmla="*/ 419740 w 489577"/>
                <a:gd name="connsiteY16" fmla="*/ 52980 h 134791"/>
                <a:gd name="connsiteX17" fmla="*/ 415084 w 489577"/>
                <a:gd name="connsiteY17" fmla="*/ 56223 h 134791"/>
                <a:gd name="connsiteX18" fmla="*/ 419382 w 489577"/>
                <a:gd name="connsiteY18" fmla="*/ 62350 h 134791"/>
                <a:gd name="connsiteX19" fmla="*/ 424038 w 489577"/>
                <a:gd name="connsiteY19" fmla="*/ 59106 h 134791"/>
                <a:gd name="connsiteX20" fmla="*/ 403982 w 489577"/>
                <a:gd name="connsiteY20" fmla="*/ 55502 h 134791"/>
                <a:gd name="connsiteX21" fmla="*/ 415801 w 489577"/>
                <a:gd name="connsiteY21" fmla="*/ 46853 h 134791"/>
                <a:gd name="connsiteX22" fmla="*/ 425828 w 489577"/>
                <a:gd name="connsiteY22" fmla="*/ 43609 h 134791"/>
                <a:gd name="connsiteX23" fmla="*/ 432275 w 489577"/>
                <a:gd name="connsiteY23" fmla="*/ 47934 h 134791"/>
                <a:gd name="connsiteX24" fmla="*/ 432275 w 489577"/>
                <a:gd name="connsiteY24" fmla="*/ 47934 h 134791"/>
                <a:gd name="connsiteX25" fmla="*/ 432633 w 489577"/>
                <a:gd name="connsiteY25" fmla="*/ 59467 h 134791"/>
                <a:gd name="connsiteX26" fmla="*/ 444810 w 489577"/>
                <a:gd name="connsiteY26" fmla="*/ 63792 h 134791"/>
                <a:gd name="connsiteX27" fmla="*/ 436931 w 489577"/>
                <a:gd name="connsiteY27" fmla="*/ 69558 h 134791"/>
                <a:gd name="connsiteX28" fmla="*/ 426545 w 489577"/>
                <a:gd name="connsiteY28" fmla="*/ 65594 h 134791"/>
                <a:gd name="connsiteX29" fmla="*/ 423321 w 489577"/>
                <a:gd name="connsiteY29" fmla="*/ 67756 h 134791"/>
                <a:gd name="connsiteX30" fmla="*/ 428694 w 489577"/>
                <a:gd name="connsiteY30" fmla="*/ 75325 h 134791"/>
                <a:gd name="connsiteX31" fmla="*/ 421889 w 489577"/>
                <a:gd name="connsiteY31" fmla="*/ 80370 h 134791"/>
                <a:gd name="connsiteX32" fmla="*/ 403982 w 489577"/>
                <a:gd name="connsiteY32" fmla="*/ 55142 h 134791"/>
                <a:gd name="connsiteX33" fmla="*/ 374973 w 489577"/>
                <a:gd name="connsiteY33" fmla="*/ 89381 h 134791"/>
                <a:gd name="connsiteX34" fmla="*/ 374973 w 489577"/>
                <a:gd name="connsiteY34" fmla="*/ 89381 h 134791"/>
                <a:gd name="connsiteX35" fmla="*/ 364587 w 489577"/>
                <a:gd name="connsiteY35" fmla="*/ 85056 h 134791"/>
                <a:gd name="connsiteX36" fmla="*/ 360647 w 489577"/>
                <a:gd name="connsiteY36" fmla="*/ 95868 h 134791"/>
                <a:gd name="connsiteX37" fmla="*/ 360647 w 489577"/>
                <a:gd name="connsiteY37" fmla="*/ 95868 h 134791"/>
                <a:gd name="connsiteX38" fmla="*/ 371391 w 489577"/>
                <a:gd name="connsiteY38" fmla="*/ 100193 h 134791"/>
                <a:gd name="connsiteX39" fmla="*/ 375331 w 489577"/>
                <a:gd name="connsiteY39" fmla="*/ 89381 h 134791"/>
                <a:gd name="connsiteX40" fmla="*/ 352768 w 489577"/>
                <a:gd name="connsiteY40" fmla="*/ 99111 h 134791"/>
                <a:gd name="connsiteX41" fmla="*/ 352768 w 489577"/>
                <a:gd name="connsiteY41" fmla="*/ 99111 h 134791"/>
                <a:gd name="connsiteX42" fmla="*/ 361363 w 489577"/>
                <a:gd name="connsiteY42" fmla="*/ 77848 h 134791"/>
                <a:gd name="connsiteX43" fmla="*/ 382852 w 489577"/>
                <a:gd name="connsiteY43" fmla="*/ 85776 h 134791"/>
                <a:gd name="connsiteX44" fmla="*/ 382852 w 489577"/>
                <a:gd name="connsiteY44" fmla="*/ 85776 h 134791"/>
                <a:gd name="connsiteX45" fmla="*/ 374256 w 489577"/>
                <a:gd name="connsiteY45" fmla="*/ 107040 h 134791"/>
                <a:gd name="connsiteX46" fmla="*/ 352768 w 489577"/>
                <a:gd name="connsiteY46" fmla="*/ 99111 h 134791"/>
                <a:gd name="connsiteX47" fmla="*/ 296898 w 489577"/>
                <a:gd name="connsiteY47" fmla="*/ 98391 h 134791"/>
                <a:gd name="connsiteX48" fmla="*/ 305135 w 489577"/>
                <a:gd name="connsiteY48" fmla="*/ 96589 h 134791"/>
                <a:gd name="connsiteX49" fmla="*/ 310149 w 489577"/>
                <a:gd name="connsiteY49" fmla="*/ 119294 h 134791"/>
                <a:gd name="connsiteX50" fmla="*/ 324833 w 489577"/>
                <a:gd name="connsiteY50" fmla="*/ 116051 h 134791"/>
                <a:gd name="connsiteX51" fmla="*/ 326624 w 489577"/>
                <a:gd name="connsiteY51" fmla="*/ 123259 h 134791"/>
                <a:gd name="connsiteX52" fmla="*/ 303703 w 489577"/>
                <a:gd name="connsiteY52" fmla="*/ 128304 h 134791"/>
                <a:gd name="connsiteX53" fmla="*/ 296898 w 489577"/>
                <a:gd name="connsiteY53" fmla="*/ 98030 h 134791"/>
                <a:gd name="connsiteX54" fmla="*/ 253563 w 489577"/>
                <a:gd name="connsiteY54" fmla="*/ 121457 h 134791"/>
                <a:gd name="connsiteX55" fmla="*/ 249982 w 489577"/>
                <a:gd name="connsiteY55" fmla="*/ 112807 h 134791"/>
                <a:gd name="connsiteX56" fmla="*/ 246758 w 489577"/>
                <a:gd name="connsiteY56" fmla="*/ 121457 h 134791"/>
                <a:gd name="connsiteX57" fmla="*/ 253563 w 489577"/>
                <a:gd name="connsiteY57" fmla="*/ 121457 h 134791"/>
                <a:gd name="connsiteX58" fmla="*/ 245684 w 489577"/>
                <a:gd name="connsiteY58" fmla="*/ 102716 h 134791"/>
                <a:gd name="connsiteX59" fmla="*/ 253921 w 489577"/>
                <a:gd name="connsiteY59" fmla="*/ 102716 h 134791"/>
                <a:gd name="connsiteX60" fmla="*/ 267531 w 489577"/>
                <a:gd name="connsiteY60" fmla="*/ 133710 h 134791"/>
                <a:gd name="connsiteX61" fmla="*/ 258219 w 489577"/>
                <a:gd name="connsiteY61" fmla="*/ 133710 h 134791"/>
                <a:gd name="connsiteX62" fmla="*/ 256070 w 489577"/>
                <a:gd name="connsiteY62" fmla="*/ 128304 h 134791"/>
                <a:gd name="connsiteX63" fmla="*/ 244251 w 489577"/>
                <a:gd name="connsiteY63" fmla="*/ 128665 h 134791"/>
                <a:gd name="connsiteX64" fmla="*/ 242103 w 489577"/>
                <a:gd name="connsiteY64" fmla="*/ 134431 h 134791"/>
                <a:gd name="connsiteX65" fmla="*/ 233149 w 489577"/>
                <a:gd name="connsiteY65" fmla="*/ 134792 h 134791"/>
                <a:gd name="connsiteX66" fmla="*/ 245684 w 489577"/>
                <a:gd name="connsiteY66" fmla="*/ 103436 h 134791"/>
                <a:gd name="connsiteX67" fmla="*/ 170833 w 489577"/>
                <a:gd name="connsiteY67" fmla="*/ 109924 h 134791"/>
                <a:gd name="connsiteX68" fmla="*/ 170833 w 489577"/>
                <a:gd name="connsiteY68" fmla="*/ 109924 h 134791"/>
                <a:gd name="connsiteX69" fmla="*/ 190172 w 489577"/>
                <a:gd name="connsiteY69" fmla="*/ 97309 h 134791"/>
                <a:gd name="connsiteX70" fmla="*/ 201633 w 489577"/>
                <a:gd name="connsiteY70" fmla="*/ 104157 h 134791"/>
                <a:gd name="connsiteX71" fmla="*/ 195544 w 489577"/>
                <a:gd name="connsiteY71" fmla="*/ 109203 h 134791"/>
                <a:gd name="connsiteX72" fmla="*/ 188740 w 489577"/>
                <a:gd name="connsiteY72" fmla="*/ 104878 h 134791"/>
                <a:gd name="connsiteX73" fmla="*/ 179428 w 489577"/>
                <a:gd name="connsiteY73" fmla="*/ 111726 h 134791"/>
                <a:gd name="connsiteX74" fmla="*/ 179428 w 489577"/>
                <a:gd name="connsiteY74" fmla="*/ 111726 h 134791"/>
                <a:gd name="connsiteX75" fmla="*/ 185875 w 489577"/>
                <a:gd name="connsiteY75" fmla="*/ 121817 h 134791"/>
                <a:gd name="connsiteX76" fmla="*/ 190889 w 489577"/>
                <a:gd name="connsiteY76" fmla="*/ 121457 h 134791"/>
                <a:gd name="connsiteX77" fmla="*/ 191605 w 489577"/>
                <a:gd name="connsiteY77" fmla="*/ 117853 h 134791"/>
                <a:gd name="connsiteX78" fmla="*/ 185875 w 489577"/>
                <a:gd name="connsiteY78" fmla="*/ 116771 h 134791"/>
                <a:gd name="connsiteX79" fmla="*/ 186949 w 489577"/>
                <a:gd name="connsiteY79" fmla="*/ 110644 h 134791"/>
                <a:gd name="connsiteX80" fmla="*/ 200917 w 489577"/>
                <a:gd name="connsiteY80" fmla="*/ 113528 h 134791"/>
                <a:gd name="connsiteX81" fmla="*/ 198410 w 489577"/>
                <a:gd name="connsiteY81" fmla="*/ 127223 h 134791"/>
                <a:gd name="connsiteX82" fmla="*/ 184442 w 489577"/>
                <a:gd name="connsiteY82" fmla="*/ 129386 h 134791"/>
                <a:gd name="connsiteX83" fmla="*/ 171191 w 489577"/>
                <a:gd name="connsiteY83" fmla="*/ 110644 h 134791"/>
                <a:gd name="connsiteX84" fmla="*/ 116754 w 489577"/>
                <a:gd name="connsiteY84" fmla="*/ 73883 h 134791"/>
                <a:gd name="connsiteX85" fmla="*/ 123916 w 489577"/>
                <a:gd name="connsiteY85" fmla="*/ 77127 h 134791"/>
                <a:gd name="connsiteX86" fmla="*/ 129289 w 489577"/>
                <a:gd name="connsiteY86" fmla="*/ 96949 h 134791"/>
                <a:gd name="connsiteX87" fmla="*/ 135735 w 489577"/>
                <a:gd name="connsiteY87" fmla="*/ 81812 h 134791"/>
                <a:gd name="connsiteX88" fmla="*/ 143614 w 489577"/>
                <a:gd name="connsiteY88" fmla="*/ 85056 h 134791"/>
                <a:gd name="connsiteX89" fmla="*/ 131796 w 489577"/>
                <a:gd name="connsiteY89" fmla="*/ 113528 h 134791"/>
                <a:gd name="connsiteX90" fmla="*/ 124991 w 489577"/>
                <a:gd name="connsiteY90" fmla="*/ 110644 h 134791"/>
                <a:gd name="connsiteX91" fmla="*/ 119261 w 489577"/>
                <a:gd name="connsiteY91" fmla="*/ 89741 h 134791"/>
                <a:gd name="connsiteX92" fmla="*/ 112814 w 489577"/>
                <a:gd name="connsiteY92" fmla="*/ 105238 h 134791"/>
                <a:gd name="connsiteX93" fmla="*/ 104935 w 489577"/>
                <a:gd name="connsiteY93" fmla="*/ 101995 h 134791"/>
                <a:gd name="connsiteX94" fmla="*/ 116754 w 489577"/>
                <a:gd name="connsiteY94" fmla="*/ 73523 h 134791"/>
                <a:gd name="connsiteX95" fmla="*/ 68405 w 489577"/>
                <a:gd name="connsiteY95" fmla="*/ 66675 h 134791"/>
                <a:gd name="connsiteX96" fmla="*/ 70554 w 489577"/>
                <a:gd name="connsiteY96" fmla="*/ 57665 h 134791"/>
                <a:gd name="connsiteX97" fmla="*/ 62675 w 489577"/>
                <a:gd name="connsiteY97" fmla="*/ 62711 h 134791"/>
                <a:gd name="connsiteX98" fmla="*/ 68405 w 489577"/>
                <a:gd name="connsiteY98" fmla="*/ 66675 h 134791"/>
                <a:gd name="connsiteX99" fmla="*/ 73061 w 489577"/>
                <a:gd name="connsiteY99" fmla="*/ 46853 h 134791"/>
                <a:gd name="connsiteX100" fmla="*/ 79865 w 489577"/>
                <a:gd name="connsiteY100" fmla="*/ 51538 h 134791"/>
                <a:gd name="connsiteX101" fmla="*/ 72702 w 489577"/>
                <a:gd name="connsiteY101" fmla="*/ 84695 h 134791"/>
                <a:gd name="connsiteX102" fmla="*/ 65181 w 489577"/>
                <a:gd name="connsiteY102" fmla="*/ 79289 h 134791"/>
                <a:gd name="connsiteX103" fmla="*/ 66614 w 489577"/>
                <a:gd name="connsiteY103" fmla="*/ 73523 h 134791"/>
                <a:gd name="connsiteX104" fmla="*/ 56944 w 489577"/>
                <a:gd name="connsiteY104" fmla="*/ 66675 h 134791"/>
                <a:gd name="connsiteX105" fmla="*/ 51930 w 489577"/>
                <a:gd name="connsiteY105" fmla="*/ 69919 h 134791"/>
                <a:gd name="connsiteX106" fmla="*/ 44768 w 489577"/>
                <a:gd name="connsiteY106" fmla="*/ 64873 h 134791"/>
                <a:gd name="connsiteX107" fmla="*/ 73061 w 489577"/>
                <a:gd name="connsiteY107" fmla="*/ 46853 h 134791"/>
                <a:gd name="connsiteX108" fmla="*/ 27219 w 489577"/>
                <a:gd name="connsiteY108" fmla="*/ 19822 h 134791"/>
                <a:gd name="connsiteX109" fmla="*/ 26502 w 489577"/>
                <a:gd name="connsiteY109" fmla="*/ 15137 h 134791"/>
                <a:gd name="connsiteX110" fmla="*/ 22563 w 489577"/>
                <a:gd name="connsiteY110" fmla="*/ 11173 h 134791"/>
                <a:gd name="connsiteX111" fmla="*/ 18623 w 489577"/>
                <a:gd name="connsiteY111" fmla="*/ 14777 h 134791"/>
                <a:gd name="connsiteX112" fmla="*/ 22205 w 489577"/>
                <a:gd name="connsiteY112" fmla="*/ 18741 h 134791"/>
                <a:gd name="connsiteX113" fmla="*/ 26861 w 489577"/>
                <a:gd name="connsiteY113" fmla="*/ 19822 h 134791"/>
                <a:gd name="connsiteX114" fmla="*/ 26861 w 489577"/>
                <a:gd name="connsiteY114" fmla="*/ 19822 h 134791"/>
                <a:gd name="connsiteX115" fmla="*/ 18981 w 489577"/>
                <a:gd name="connsiteY115" fmla="*/ 23787 h 134791"/>
                <a:gd name="connsiteX116" fmla="*/ 14684 w 489577"/>
                <a:gd name="connsiteY116" fmla="*/ 19101 h 134791"/>
                <a:gd name="connsiteX117" fmla="*/ 10386 w 489577"/>
                <a:gd name="connsiteY117" fmla="*/ 23066 h 134791"/>
                <a:gd name="connsiteX118" fmla="*/ 15042 w 489577"/>
                <a:gd name="connsiteY118" fmla="*/ 27751 h 134791"/>
                <a:gd name="connsiteX119" fmla="*/ 19698 w 489577"/>
                <a:gd name="connsiteY119" fmla="*/ 28832 h 134791"/>
                <a:gd name="connsiteX120" fmla="*/ 19698 w 489577"/>
                <a:gd name="connsiteY120" fmla="*/ 28832 h 134791"/>
                <a:gd name="connsiteX121" fmla="*/ 18981 w 489577"/>
                <a:gd name="connsiteY121" fmla="*/ 23787 h 134791"/>
                <a:gd name="connsiteX122" fmla="*/ 22205 w 489577"/>
                <a:gd name="connsiteY122" fmla="*/ 360 h 134791"/>
                <a:gd name="connsiteX123" fmla="*/ 32949 w 489577"/>
                <a:gd name="connsiteY123" fmla="*/ 11893 h 134791"/>
                <a:gd name="connsiteX124" fmla="*/ 36530 w 489577"/>
                <a:gd name="connsiteY124" fmla="*/ 19822 h 134791"/>
                <a:gd name="connsiteX125" fmla="*/ 34381 w 489577"/>
                <a:gd name="connsiteY125" fmla="*/ 24868 h 134791"/>
                <a:gd name="connsiteX126" fmla="*/ 34381 w 489577"/>
                <a:gd name="connsiteY126" fmla="*/ 24868 h 134791"/>
                <a:gd name="connsiteX127" fmla="*/ 26144 w 489577"/>
                <a:gd name="connsiteY127" fmla="*/ 25949 h 134791"/>
                <a:gd name="connsiteX128" fmla="*/ 24712 w 489577"/>
                <a:gd name="connsiteY128" fmla="*/ 35680 h 134791"/>
                <a:gd name="connsiteX129" fmla="*/ 24712 w 489577"/>
                <a:gd name="connsiteY129" fmla="*/ 35680 h 134791"/>
                <a:gd name="connsiteX130" fmla="*/ 10744 w 489577"/>
                <a:gd name="connsiteY130" fmla="*/ 32797 h 134791"/>
                <a:gd name="connsiteX131" fmla="*/ 0 w 489577"/>
                <a:gd name="connsiteY131" fmla="*/ 21264 h 134791"/>
                <a:gd name="connsiteX132" fmla="*/ 22563 w 489577"/>
                <a:gd name="connsiteY132" fmla="*/ 0 h 13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89577" h="134791">
                  <a:moveTo>
                    <a:pt x="449824" y="18381"/>
                  </a:moveTo>
                  <a:lnTo>
                    <a:pt x="466656" y="360"/>
                  </a:lnTo>
                  <a:lnTo>
                    <a:pt x="472029" y="5406"/>
                  </a:lnTo>
                  <a:lnTo>
                    <a:pt x="460926" y="17299"/>
                  </a:lnTo>
                  <a:lnTo>
                    <a:pt x="464508" y="20543"/>
                  </a:lnTo>
                  <a:lnTo>
                    <a:pt x="474536" y="9731"/>
                  </a:lnTo>
                  <a:lnTo>
                    <a:pt x="479549" y="14416"/>
                  </a:lnTo>
                  <a:lnTo>
                    <a:pt x="469522" y="25228"/>
                  </a:lnTo>
                  <a:lnTo>
                    <a:pt x="473103" y="28472"/>
                  </a:lnTo>
                  <a:lnTo>
                    <a:pt x="484205" y="16218"/>
                  </a:lnTo>
                  <a:lnTo>
                    <a:pt x="489577" y="21264"/>
                  </a:lnTo>
                  <a:lnTo>
                    <a:pt x="472387" y="39645"/>
                  </a:lnTo>
                  <a:lnTo>
                    <a:pt x="449824" y="18381"/>
                  </a:lnTo>
                  <a:close/>
                  <a:moveTo>
                    <a:pt x="424038" y="59106"/>
                  </a:moveTo>
                  <a:cubicBezTo>
                    <a:pt x="426187" y="57304"/>
                    <a:pt x="426903" y="55142"/>
                    <a:pt x="425470" y="53340"/>
                  </a:cubicBezTo>
                  <a:lnTo>
                    <a:pt x="425470" y="53340"/>
                  </a:lnTo>
                  <a:cubicBezTo>
                    <a:pt x="424038" y="51178"/>
                    <a:pt x="421889" y="51538"/>
                    <a:pt x="419740" y="52980"/>
                  </a:cubicBezTo>
                  <a:lnTo>
                    <a:pt x="415084" y="56223"/>
                  </a:lnTo>
                  <a:lnTo>
                    <a:pt x="419382" y="62350"/>
                  </a:lnTo>
                  <a:lnTo>
                    <a:pt x="424038" y="59106"/>
                  </a:lnTo>
                  <a:close/>
                  <a:moveTo>
                    <a:pt x="403982" y="55502"/>
                  </a:moveTo>
                  <a:lnTo>
                    <a:pt x="415801" y="46853"/>
                  </a:lnTo>
                  <a:cubicBezTo>
                    <a:pt x="419740" y="43969"/>
                    <a:pt x="422963" y="43249"/>
                    <a:pt x="425828" y="43609"/>
                  </a:cubicBezTo>
                  <a:cubicBezTo>
                    <a:pt x="428335" y="43969"/>
                    <a:pt x="430484" y="45411"/>
                    <a:pt x="432275" y="47934"/>
                  </a:cubicBezTo>
                  <a:lnTo>
                    <a:pt x="432275" y="47934"/>
                  </a:lnTo>
                  <a:cubicBezTo>
                    <a:pt x="435140" y="51898"/>
                    <a:pt x="434782" y="55863"/>
                    <a:pt x="432633" y="59467"/>
                  </a:cubicBezTo>
                  <a:lnTo>
                    <a:pt x="444810" y="63792"/>
                  </a:lnTo>
                  <a:lnTo>
                    <a:pt x="436931" y="69558"/>
                  </a:lnTo>
                  <a:lnTo>
                    <a:pt x="426545" y="65594"/>
                  </a:lnTo>
                  <a:lnTo>
                    <a:pt x="423321" y="67756"/>
                  </a:lnTo>
                  <a:lnTo>
                    <a:pt x="428694" y="75325"/>
                  </a:lnTo>
                  <a:lnTo>
                    <a:pt x="421889" y="80370"/>
                  </a:lnTo>
                  <a:lnTo>
                    <a:pt x="403982" y="55142"/>
                  </a:lnTo>
                  <a:close/>
                  <a:moveTo>
                    <a:pt x="374973" y="89381"/>
                  </a:moveTo>
                  <a:lnTo>
                    <a:pt x="374973" y="89381"/>
                  </a:lnTo>
                  <a:cubicBezTo>
                    <a:pt x="373182" y="85416"/>
                    <a:pt x="368884" y="82893"/>
                    <a:pt x="364587" y="85056"/>
                  </a:cubicBezTo>
                  <a:cubicBezTo>
                    <a:pt x="360289" y="86858"/>
                    <a:pt x="358856" y="91543"/>
                    <a:pt x="360647" y="95868"/>
                  </a:cubicBezTo>
                  <a:lnTo>
                    <a:pt x="360647" y="95868"/>
                  </a:lnTo>
                  <a:cubicBezTo>
                    <a:pt x="362438" y="99832"/>
                    <a:pt x="367094" y="102355"/>
                    <a:pt x="371391" y="100193"/>
                  </a:cubicBezTo>
                  <a:cubicBezTo>
                    <a:pt x="375689" y="98391"/>
                    <a:pt x="377121" y="93705"/>
                    <a:pt x="375331" y="89381"/>
                  </a:cubicBezTo>
                  <a:close/>
                  <a:moveTo>
                    <a:pt x="352768" y="99111"/>
                  </a:moveTo>
                  <a:lnTo>
                    <a:pt x="352768" y="99111"/>
                  </a:lnTo>
                  <a:cubicBezTo>
                    <a:pt x="349187" y="90822"/>
                    <a:pt x="352768" y="81452"/>
                    <a:pt x="361363" y="77848"/>
                  </a:cubicBezTo>
                  <a:cubicBezTo>
                    <a:pt x="369959" y="73883"/>
                    <a:pt x="379270" y="77848"/>
                    <a:pt x="382852" y="85776"/>
                  </a:cubicBezTo>
                  <a:lnTo>
                    <a:pt x="382852" y="85776"/>
                  </a:lnTo>
                  <a:cubicBezTo>
                    <a:pt x="386433" y="94066"/>
                    <a:pt x="382852" y="103436"/>
                    <a:pt x="374256" y="107040"/>
                  </a:cubicBezTo>
                  <a:cubicBezTo>
                    <a:pt x="365661" y="111005"/>
                    <a:pt x="356349" y="107401"/>
                    <a:pt x="352768" y="99111"/>
                  </a:cubicBezTo>
                  <a:close/>
                  <a:moveTo>
                    <a:pt x="296898" y="98391"/>
                  </a:moveTo>
                  <a:lnTo>
                    <a:pt x="305135" y="96589"/>
                  </a:lnTo>
                  <a:lnTo>
                    <a:pt x="310149" y="119294"/>
                  </a:lnTo>
                  <a:lnTo>
                    <a:pt x="324833" y="116051"/>
                  </a:lnTo>
                  <a:lnTo>
                    <a:pt x="326624" y="123259"/>
                  </a:lnTo>
                  <a:lnTo>
                    <a:pt x="303703" y="128304"/>
                  </a:lnTo>
                  <a:lnTo>
                    <a:pt x="296898" y="98030"/>
                  </a:lnTo>
                  <a:close/>
                  <a:moveTo>
                    <a:pt x="253563" y="121457"/>
                  </a:moveTo>
                  <a:lnTo>
                    <a:pt x="249982" y="112807"/>
                  </a:lnTo>
                  <a:lnTo>
                    <a:pt x="246758" y="121457"/>
                  </a:lnTo>
                  <a:lnTo>
                    <a:pt x="253563" y="121457"/>
                  </a:lnTo>
                  <a:close/>
                  <a:moveTo>
                    <a:pt x="245684" y="102716"/>
                  </a:moveTo>
                  <a:lnTo>
                    <a:pt x="253921" y="102716"/>
                  </a:lnTo>
                  <a:lnTo>
                    <a:pt x="267531" y="133710"/>
                  </a:lnTo>
                  <a:lnTo>
                    <a:pt x="258219" y="133710"/>
                  </a:lnTo>
                  <a:lnTo>
                    <a:pt x="256070" y="128304"/>
                  </a:lnTo>
                  <a:lnTo>
                    <a:pt x="244251" y="128665"/>
                  </a:lnTo>
                  <a:lnTo>
                    <a:pt x="242103" y="134431"/>
                  </a:lnTo>
                  <a:lnTo>
                    <a:pt x="233149" y="134792"/>
                  </a:lnTo>
                  <a:lnTo>
                    <a:pt x="245684" y="103436"/>
                  </a:lnTo>
                  <a:close/>
                  <a:moveTo>
                    <a:pt x="170833" y="109924"/>
                  </a:moveTo>
                  <a:lnTo>
                    <a:pt x="170833" y="109924"/>
                  </a:lnTo>
                  <a:cubicBezTo>
                    <a:pt x="172623" y="100914"/>
                    <a:pt x="180861" y="95507"/>
                    <a:pt x="190172" y="97309"/>
                  </a:cubicBezTo>
                  <a:cubicBezTo>
                    <a:pt x="195544" y="98391"/>
                    <a:pt x="198768" y="100553"/>
                    <a:pt x="201633" y="104157"/>
                  </a:cubicBezTo>
                  <a:lnTo>
                    <a:pt x="195544" y="109203"/>
                  </a:lnTo>
                  <a:cubicBezTo>
                    <a:pt x="193754" y="107040"/>
                    <a:pt x="191963" y="105599"/>
                    <a:pt x="188740" y="104878"/>
                  </a:cubicBezTo>
                  <a:cubicBezTo>
                    <a:pt x="184442" y="104157"/>
                    <a:pt x="180144" y="107040"/>
                    <a:pt x="179428" y="111726"/>
                  </a:cubicBezTo>
                  <a:lnTo>
                    <a:pt x="179428" y="111726"/>
                  </a:lnTo>
                  <a:cubicBezTo>
                    <a:pt x="178354" y="116771"/>
                    <a:pt x="181219" y="120736"/>
                    <a:pt x="185875" y="121817"/>
                  </a:cubicBezTo>
                  <a:cubicBezTo>
                    <a:pt x="188024" y="122177"/>
                    <a:pt x="189456" y="122177"/>
                    <a:pt x="190889" y="121457"/>
                  </a:cubicBezTo>
                  <a:lnTo>
                    <a:pt x="191605" y="117853"/>
                  </a:lnTo>
                  <a:lnTo>
                    <a:pt x="185875" y="116771"/>
                  </a:lnTo>
                  <a:lnTo>
                    <a:pt x="186949" y="110644"/>
                  </a:lnTo>
                  <a:lnTo>
                    <a:pt x="200917" y="113528"/>
                  </a:lnTo>
                  <a:lnTo>
                    <a:pt x="198410" y="127223"/>
                  </a:lnTo>
                  <a:cubicBezTo>
                    <a:pt x="194828" y="129386"/>
                    <a:pt x="189814" y="130467"/>
                    <a:pt x="184442" y="129386"/>
                  </a:cubicBezTo>
                  <a:cubicBezTo>
                    <a:pt x="175130" y="127584"/>
                    <a:pt x="169400" y="119655"/>
                    <a:pt x="171191" y="110644"/>
                  </a:cubicBezTo>
                  <a:close/>
                  <a:moveTo>
                    <a:pt x="116754" y="73883"/>
                  </a:moveTo>
                  <a:lnTo>
                    <a:pt x="123916" y="77127"/>
                  </a:lnTo>
                  <a:lnTo>
                    <a:pt x="129289" y="96949"/>
                  </a:lnTo>
                  <a:lnTo>
                    <a:pt x="135735" y="81812"/>
                  </a:lnTo>
                  <a:lnTo>
                    <a:pt x="143614" y="85056"/>
                  </a:lnTo>
                  <a:lnTo>
                    <a:pt x="131796" y="113528"/>
                  </a:lnTo>
                  <a:lnTo>
                    <a:pt x="124991" y="110644"/>
                  </a:lnTo>
                  <a:lnTo>
                    <a:pt x="119261" y="89741"/>
                  </a:lnTo>
                  <a:lnTo>
                    <a:pt x="112814" y="105238"/>
                  </a:lnTo>
                  <a:lnTo>
                    <a:pt x="104935" y="101995"/>
                  </a:lnTo>
                  <a:lnTo>
                    <a:pt x="116754" y="73523"/>
                  </a:lnTo>
                  <a:close/>
                  <a:moveTo>
                    <a:pt x="68405" y="66675"/>
                  </a:moveTo>
                  <a:lnTo>
                    <a:pt x="70554" y="57665"/>
                  </a:lnTo>
                  <a:lnTo>
                    <a:pt x="62675" y="62711"/>
                  </a:lnTo>
                  <a:lnTo>
                    <a:pt x="68405" y="66675"/>
                  </a:lnTo>
                  <a:close/>
                  <a:moveTo>
                    <a:pt x="73061" y="46853"/>
                  </a:moveTo>
                  <a:lnTo>
                    <a:pt x="79865" y="51538"/>
                  </a:lnTo>
                  <a:lnTo>
                    <a:pt x="72702" y="84695"/>
                  </a:lnTo>
                  <a:lnTo>
                    <a:pt x="65181" y="79289"/>
                  </a:lnTo>
                  <a:lnTo>
                    <a:pt x="66614" y="73523"/>
                  </a:lnTo>
                  <a:lnTo>
                    <a:pt x="56944" y="66675"/>
                  </a:lnTo>
                  <a:lnTo>
                    <a:pt x="51930" y="69919"/>
                  </a:lnTo>
                  <a:lnTo>
                    <a:pt x="44768" y="64873"/>
                  </a:lnTo>
                  <a:lnTo>
                    <a:pt x="73061" y="46853"/>
                  </a:lnTo>
                  <a:close/>
                  <a:moveTo>
                    <a:pt x="27219" y="19822"/>
                  </a:moveTo>
                  <a:cubicBezTo>
                    <a:pt x="28293" y="18741"/>
                    <a:pt x="28293" y="16939"/>
                    <a:pt x="26502" y="15137"/>
                  </a:cubicBezTo>
                  <a:lnTo>
                    <a:pt x="22563" y="11173"/>
                  </a:lnTo>
                  <a:lnTo>
                    <a:pt x="18623" y="14777"/>
                  </a:lnTo>
                  <a:lnTo>
                    <a:pt x="22205" y="18741"/>
                  </a:lnTo>
                  <a:cubicBezTo>
                    <a:pt x="23995" y="20543"/>
                    <a:pt x="25786" y="21264"/>
                    <a:pt x="26861" y="19822"/>
                  </a:cubicBezTo>
                  <a:lnTo>
                    <a:pt x="26861" y="19822"/>
                  </a:lnTo>
                  <a:close/>
                  <a:moveTo>
                    <a:pt x="18981" y="23787"/>
                  </a:moveTo>
                  <a:lnTo>
                    <a:pt x="14684" y="19101"/>
                  </a:lnTo>
                  <a:lnTo>
                    <a:pt x="10386" y="23066"/>
                  </a:lnTo>
                  <a:lnTo>
                    <a:pt x="15042" y="27751"/>
                  </a:lnTo>
                  <a:cubicBezTo>
                    <a:pt x="16833" y="29553"/>
                    <a:pt x="18623" y="29914"/>
                    <a:pt x="19698" y="28832"/>
                  </a:cubicBezTo>
                  <a:lnTo>
                    <a:pt x="19698" y="28832"/>
                  </a:lnTo>
                  <a:cubicBezTo>
                    <a:pt x="20772" y="27751"/>
                    <a:pt x="20772" y="25949"/>
                    <a:pt x="18981" y="23787"/>
                  </a:cubicBezTo>
                  <a:close/>
                  <a:moveTo>
                    <a:pt x="22205" y="360"/>
                  </a:moveTo>
                  <a:lnTo>
                    <a:pt x="32949" y="11893"/>
                  </a:lnTo>
                  <a:cubicBezTo>
                    <a:pt x="35456" y="14777"/>
                    <a:pt x="36888" y="17299"/>
                    <a:pt x="36530" y="19822"/>
                  </a:cubicBezTo>
                  <a:cubicBezTo>
                    <a:pt x="36530" y="21624"/>
                    <a:pt x="35814" y="23426"/>
                    <a:pt x="34381" y="24868"/>
                  </a:cubicBezTo>
                  <a:lnTo>
                    <a:pt x="34381" y="24868"/>
                  </a:lnTo>
                  <a:cubicBezTo>
                    <a:pt x="31874" y="27391"/>
                    <a:pt x="29009" y="27391"/>
                    <a:pt x="26144" y="25949"/>
                  </a:cubicBezTo>
                  <a:cubicBezTo>
                    <a:pt x="27935" y="29553"/>
                    <a:pt x="27935" y="32797"/>
                    <a:pt x="24712" y="35680"/>
                  </a:cubicBezTo>
                  <a:lnTo>
                    <a:pt x="24712" y="35680"/>
                  </a:lnTo>
                  <a:cubicBezTo>
                    <a:pt x="20772" y="39284"/>
                    <a:pt x="15758" y="38203"/>
                    <a:pt x="10744" y="32797"/>
                  </a:cubicBezTo>
                  <a:lnTo>
                    <a:pt x="0" y="21264"/>
                  </a:lnTo>
                  <a:lnTo>
                    <a:pt x="22563" y="0"/>
                  </a:ln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2" name="Freeform: Shape 21">
              <a:extLst>
                <a:ext uri="{FF2B5EF4-FFF2-40B4-BE49-F238E27FC236}">
                  <a16:creationId xmlns:a16="http://schemas.microsoft.com/office/drawing/2014/main" id="{BA987821-6A9B-2812-433B-F9FEA65C7DB0}"/>
                </a:ext>
              </a:extLst>
            </p:cNvPr>
            <p:cNvSpPr/>
            <p:nvPr/>
          </p:nvSpPr>
          <p:spPr>
            <a:xfrm>
              <a:off x="2568732" y="5800980"/>
              <a:ext cx="614926" cy="153172"/>
            </a:xfrm>
            <a:custGeom>
              <a:avLst/>
              <a:gdLst>
                <a:gd name="connsiteX0" fmla="*/ 604182 w 614926"/>
                <a:gd name="connsiteY0" fmla="*/ 118573 h 153172"/>
                <a:gd name="connsiteX1" fmla="*/ 614926 w 614926"/>
                <a:gd name="connsiteY1" fmla="*/ 134431 h 153172"/>
                <a:gd name="connsiteX2" fmla="*/ 591289 w 614926"/>
                <a:gd name="connsiteY2" fmla="*/ 152812 h 153172"/>
                <a:gd name="connsiteX3" fmla="*/ 574457 w 614926"/>
                <a:gd name="connsiteY3" fmla="*/ 148487 h 153172"/>
                <a:gd name="connsiteX4" fmla="*/ 571233 w 614926"/>
                <a:gd name="connsiteY4" fmla="*/ 152091 h 153172"/>
                <a:gd name="connsiteX5" fmla="*/ 570517 w 614926"/>
                <a:gd name="connsiteY5" fmla="*/ 152091 h 153172"/>
                <a:gd name="connsiteX6" fmla="*/ 570159 w 614926"/>
                <a:gd name="connsiteY6" fmla="*/ 130827 h 153172"/>
                <a:gd name="connsiteX7" fmla="*/ 570875 w 614926"/>
                <a:gd name="connsiteY7" fmla="*/ 130827 h 153172"/>
                <a:gd name="connsiteX8" fmla="*/ 590931 w 614926"/>
                <a:gd name="connsiteY8" fmla="*/ 150289 h 153172"/>
                <a:gd name="connsiteX9" fmla="*/ 601675 w 614926"/>
                <a:gd name="connsiteY9" fmla="*/ 141279 h 153172"/>
                <a:gd name="connsiteX10" fmla="*/ 591289 w 614926"/>
                <a:gd name="connsiteY10" fmla="*/ 130106 h 153172"/>
                <a:gd name="connsiteX11" fmla="*/ 581978 w 614926"/>
                <a:gd name="connsiteY11" fmla="*/ 126863 h 153172"/>
                <a:gd name="connsiteX12" fmla="*/ 571233 w 614926"/>
                <a:gd name="connsiteY12" fmla="*/ 110284 h 153172"/>
                <a:gd name="connsiteX13" fmla="*/ 593080 w 614926"/>
                <a:gd name="connsiteY13" fmla="*/ 92264 h 153172"/>
                <a:gd name="connsiteX14" fmla="*/ 608122 w 614926"/>
                <a:gd name="connsiteY14" fmla="*/ 96228 h 153172"/>
                <a:gd name="connsiteX15" fmla="*/ 610987 w 614926"/>
                <a:gd name="connsiteY15" fmla="*/ 92985 h 153172"/>
                <a:gd name="connsiteX16" fmla="*/ 611703 w 614926"/>
                <a:gd name="connsiteY16" fmla="*/ 92985 h 153172"/>
                <a:gd name="connsiteX17" fmla="*/ 612061 w 614926"/>
                <a:gd name="connsiteY17" fmla="*/ 112807 h 153172"/>
                <a:gd name="connsiteX18" fmla="*/ 611345 w 614926"/>
                <a:gd name="connsiteY18" fmla="*/ 112807 h 153172"/>
                <a:gd name="connsiteX19" fmla="*/ 594154 w 614926"/>
                <a:gd name="connsiteY19" fmla="*/ 94787 h 153172"/>
                <a:gd name="connsiteX20" fmla="*/ 584126 w 614926"/>
                <a:gd name="connsiteY20" fmla="*/ 103797 h 153172"/>
                <a:gd name="connsiteX21" fmla="*/ 594512 w 614926"/>
                <a:gd name="connsiteY21" fmla="*/ 114969 h 153172"/>
                <a:gd name="connsiteX22" fmla="*/ 604182 w 614926"/>
                <a:gd name="connsiteY22" fmla="*/ 118573 h 153172"/>
                <a:gd name="connsiteX23" fmla="*/ 526824 w 614926"/>
                <a:gd name="connsiteY23" fmla="*/ 98751 h 153172"/>
                <a:gd name="connsiteX24" fmla="*/ 533270 w 614926"/>
                <a:gd name="connsiteY24" fmla="*/ 98751 h 153172"/>
                <a:gd name="connsiteX25" fmla="*/ 541866 w 614926"/>
                <a:gd name="connsiteY25" fmla="*/ 107040 h 153172"/>
                <a:gd name="connsiteX26" fmla="*/ 526824 w 614926"/>
                <a:gd name="connsiteY26" fmla="*/ 120015 h 153172"/>
                <a:gd name="connsiteX27" fmla="*/ 526824 w 614926"/>
                <a:gd name="connsiteY27" fmla="*/ 98751 h 153172"/>
                <a:gd name="connsiteX28" fmla="*/ 533629 w 614926"/>
                <a:gd name="connsiteY28" fmla="*/ 150289 h 153172"/>
                <a:gd name="connsiteX29" fmla="*/ 532196 w 614926"/>
                <a:gd name="connsiteY29" fmla="*/ 150289 h 153172"/>
                <a:gd name="connsiteX30" fmla="*/ 526466 w 614926"/>
                <a:gd name="connsiteY30" fmla="*/ 144162 h 153172"/>
                <a:gd name="connsiteX31" fmla="*/ 526466 w 614926"/>
                <a:gd name="connsiteY31" fmla="*/ 129025 h 153172"/>
                <a:gd name="connsiteX32" fmla="*/ 533270 w 614926"/>
                <a:gd name="connsiteY32" fmla="*/ 121096 h 153172"/>
                <a:gd name="connsiteX33" fmla="*/ 556908 w 614926"/>
                <a:gd name="connsiteY33" fmla="*/ 152812 h 153172"/>
                <a:gd name="connsiteX34" fmla="*/ 566936 w 614926"/>
                <a:gd name="connsiteY34" fmla="*/ 150649 h 153172"/>
                <a:gd name="connsiteX35" fmla="*/ 566578 w 614926"/>
                <a:gd name="connsiteY35" fmla="*/ 148127 h 153172"/>
                <a:gd name="connsiteX36" fmla="*/ 563712 w 614926"/>
                <a:gd name="connsiteY36" fmla="*/ 148487 h 153172"/>
                <a:gd name="connsiteX37" fmla="*/ 539717 w 614926"/>
                <a:gd name="connsiteY37" fmla="*/ 118573 h 153172"/>
                <a:gd name="connsiteX38" fmla="*/ 553684 w 614926"/>
                <a:gd name="connsiteY38" fmla="*/ 106680 h 153172"/>
                <a:gd name="connsiteX39" fmla="*/ 536852 w 614926"/>
                <a:gd name="connsiteY39" fmla="*/ 94066 h 153172"/>
                <a:gd name="connsiteX40" fmla="*/ 505694 w 614926"/>
                <a:gd name="connsiteY40" fmla="*/ 94066 h 153172"/>
                <a:gd name="connsiteX41" fmla="*/ 505694 w 614926"/>
                <a:gd name="connsiteY41" fmla="*/ 95868 h 153172"/>
                <a:gd name="connsiteX42" fmla="*/ 507126 w 614926"/>
                <a:gd name="connsiteY42" fmla="*/ 95868 h 153172"/>
                <a:gd name="connsiteX43" fmla="*/ 512856 w 614926"/>
                <a:gd name="connsiteY43" fmla="*/ 98391 h 153172"/>
                <a:gd name="connsiteX44" fmla="*/ 512856 w 614926"/>
                <a:gd name="connsiteY44" fmla="*/ 140919 h 153172"/>
                <a:gd name="connsiteX45" fmla="*/ 507126 w 614926"/>
                <a:gd name="connsiteY45" fmla="*/ 150289 h 153172"/>
                <a:gd name="connsiteX46" fmla="*/ 505694 w 614926"/>
                <a:gd name="connsiteY46" fmla="*/ 150289 h 153172"/>
                <a:gd name="connsiteX47" fmla="*/ 505694 w 614926"/>
                <a:gd name="connsiteY47" fmla="*/ 151731 h 153172"/>
                <a:gd name="connsiteX48" fmla="*/ 532912 w 614926"/>
                <a:gd name="connsiteY48" fmla="*/ 151731 h 153172"/>
                <a:gd name="connsiteX49" fmla="*/ 532912 w 614926"/>
                <a:gd name="connsiteY49" fmla="*/ 150289 h 153172"/>
                <a:gd name="connsiteX50" fmla="*/ 372107 w 614926"/>
                <a:gd name="connsiteY50" fmla="*/ 94066 h 153172"/>
                <a:gd name="connsiteX51" fmla="*/ 393596 w 614926"/>
                <a:gd name="connsiteY51" fmla="*/ 94066 h 153172"/>
                <a:gd name="connsiteX52" fmla="*/ 393596 w 614926"/>
                <a:gd name="connsiteY52" fmla="*/ 95868 h 153172"/>
                <a:gd name="connsiteX53" fmla="*/ 392163 w 614926"/>
                <a:gd name="connsiteY53" fmla="*/ 95868 h 153172"/>
                <a:gd name="connsiteX54" fmla="*/ 385359 w 614926"/>
                <a:gd name="connsiteY54" fmla="*/ 101995 h 153172"/>
                <a:gd name="connsiteX55" fmla="*/ 385359 w 614926"/>
                <a:gd name="connsiteY55" fmla="*/ 152091 h 153172"/>
                <a:gd name="connsiteX56" fmla="*/ 383210 w 614926"/>
                <a:gd name="connsiteY56" fmla="*/ 152091 h 153172"/>
                <a:gd name="connsiteX57" fmla="*/ 345605 w 614926"/>
                <a:gd name="connsiteY57" fmla="*/ 104518 h 153172"/>
                <a:gd name="connsiteX58" fmla="*/ 345605 w 614926"/>
                <a:gd name="connsiteY58" fmla="*/ 144523 h 153172"/>
                <a:gd name="connsiteX59" fmla="*/ 352052 w 614926"/>
                <a:gd name="connsiteY59" fmla="*/ 150649 h 153172"/>
                <a:gd name="connsiteX60" fmla="*/ 353484 w 614926"/>
                <a:gd name="connsiteY60" fmla="*/ 150649 h 153172"/>
                <a:gd name="connsiteX61" fmla="*/ 353484 w 614926"/>
                <a:gd name="connsiteY61" fmla="*/ 152091 h 153172"/>
                <a:gd name="connsiteX62" fmla="*/ 331996 w 614926"/>
                <a:gd name="connsiteY62" fmla="*/ 152091 h 153172"/>
                <a:gd name="connsiteX63" fmla="*/ 331996 w 614926"/>
                <a:gd name="connsiteY63" fmla="*/ 150649 h 153172"/>
                <a:gd name="connsiteX64" fmla="*/ 333428 w 614926"/>
                <a:gd name="connsiteY64" fmla="*/ 150649 h 153172"/>
                <a:gd name="connsiteX65" fmla="*/ 340233 w 614926"/>
                <a:gd name="connsiteY65" fmla="*/ 144523 h 153172"/>
                <a:gd name="connsiteX66" fmla="*/ 340233 w 614926"/>
                <a:gd name="connsiteY66" fmla="*/ 98391 h 153172"/>
                <a:gd name="connsiteX67" fmla="*/ 334145 w 614926"/>
                <a:gd name="connsiteY67" fmla="*/ 95868 h 153172"/>
                <a:gd name="connsiteX68" fmla="*/ 332354 w 614926"/>
                <a:gd name="connsiteY68" fmla="*/ 95868 h 153172"/>
                <a:gd name="connsiteX69" fmla="*/ 332354 w 614926"/>
                <a:gd name="connsiteY69" fmla="*/ 94066 h 153172"/>
                <a:gd name="connsiteX70" fmla="*/ 354917 w 614926"/>
                <a:gd name="connsiteY70" fmla="*/ 94066 h 153172"/>
                <a:gd name="connsiteX71" fmla="*/ 379987 w 614926"/>
                <a:gd name="connsiteY71" fmla="*/ 125421 h 153172"/>
                <a:gd name="connsiteX72" fmla="*/ 379987 w 614926"/>
                <a:gd name="connsiteY72" fmla="*/ 101634 h 153172"/>
                <a:gd name="connsiteX73" fmla="*/ 373182 w 614926"/>
                <a:gd name="connsiteY73" fmla="*/ 95507 h 153172"/>
                <a:gd name="connsiteX74" fmla="*/ 371749 w 614926"/>
                <a:gd name="connsiteY74" fmla="*/ 95507 h 153172"/>
                <a:gd name="connsiteX75" fmla="*/ 371749 w 614926"/>
                <a:gd name="connsiteY75" fmla="*/ 93705 h 153172"/>
                <a:gd name="connsiteX76" fmla="*/ 427261 w 614926"/>
                <a:gd name="connsiteY76" fmla="*/ 122538 h 153172"/>
                <a:gd name="connsiteX77" fmla="*/ 453047 w 614926"/>
                <a:gd name="connsiteY77" fmla="*/ 122538 h 153172"/>
                <a:gd name="connsiteX78" fmla="*/ 453047 w 614926"/>
                <a:gd name="connsiteY78" fmla="*/ 123979 h 153172"/>
                <a:gd name="connsiteX79" fmla="*/ 452689 w 614926"/>
                <a:gd name="connsiteY79" fmla="*/ 123979 h 153172"/>
                <a:gd name="connsiteX80" fmla="*/ 446959 w 614926"/>
                <a:gd name="connsiteY80" fmla="*/ 130106 h 153172"/>
                <a:gd name="connsiteX81" fmla="*/ 446959 w 614926"/>
                <a:gd name="connsiteY81" fmla="*/ 147406 h 153172"/>
                <a:gd name="connsiteX82" fmla="*/ 424038 w 614926"/>
                <a:gd name="connsiteY82" fmla="*/ 153172 h 153172"/>
                <a:gd name="connsiteX83" fmla="*/ 394670 w 614926"/>
                <a:gd name="connsiteY83" fmla="*/ 123259 h 153172"/>
                <a:gd name="connsiteX84" fmla="*/ 422963 w 614926"/>
                <a:gd name="connsiteY84" fmla="*/ 92985 h 153172"/>
                <a:gd name="connsiteX85" fmla="*/ 439080 w 614926"/>
                <a:gd name="connsiteY85" fmla="*/ 96589 h 153172"/>
                <a:gd name="connsiteX86" fmla="*/ 441587 w 614926"/>
                <a:gd name="connsiteY86" fmla="*/ 92985 h 153172"/>
                <a:gd name="connsiteX87" fmla="*/ 443019 w 614926"/>
                <a:gd name="connsiteY87" fmla="*/ 92624 h 153172"/>
                <a:gd name="connsiteX88" fmla="*/ 447317 w 614926"/>
                <a:gd name="connsiteY88" fmla="*/ 111005 h 153172"/>
                <a:gd name="connsiteX89" fmla="*/ 445884 w 614926"/>
                <a:gd name="connsiteY89" fmla="*/ 111365 h 153172"/>
                <a:gd name="connsiteX90" fmla="*/ 425470 w 614926"/>
                <a:gd name="connsiteY90" fmla="*/ 96949 h 153172"/>
                <a:gd name="connsiteX91" fmla="*/ 408638 w 614926"/>
                <a:gd name="connsiteY91" fmla="*/ 122538 h 153172"/>
                <a:gd name="connsiteX92" fmla="*/ 426187 w 614926"/>
                <a:gd name="connsiteY92" fmla="*/ 148127 h 153172"/>
                <a:gd name="connsiteX93" fmla="*/ 434066 w 614926"/>
                <a:gd name="connsiteY93" fmla="*/ 146685 h 153172"/>
                <a:gd name="connsiteX94" fmla="*/ 434066 w 614926"/>
                <a:gd name="connsiteY94" fmla="*/ 129386 h 153172"/>
                <a:gd name="connsiteX95" fmla="*/ 428335 w 614926"/>
                <a:gd name="connsiteY95" fmla="*/ 123259 h 153172"/>
                <a:gd name="connsiteX96" fmla="*/ 426903 w 614926"/>
                <a:gd name="connsiteY96" fmla="*/ 123259 h 153172"/>
                <a:gd name="connsiteX97" fmla="*/ 426903 w 614926"/>
                <a:gd name="connsiteY97" fmla="*/ 121817 h 153172"/>
                <a:gd name="connsiteX98" fmla="*/ 504619 w 614926"/>
                <a:gd name="connsiteY98" fmla="*/ 134792 h 153172"/>
                <a:gd name="connsiteX99" fmla="*/ 497098 w 614926"/>
                <a:gd name="connsiteY99" fmla="*/ 151731 h 153172"/>
                <a:gd name="connsiteX100" fmla="*/ 454122 w 614926"/>
                <a:gd name="connsiteY100" fmla="*/ 151731 h 153172"/>
                <a:gd name="connsiteX101" fmla="*/ 454122 w 614926"/>
                <a:gd name="connsiteY101" fmla="*/ 150289 h 153172"/>
                <a:gd name="connsiteX102" fmla="*/ 455554 w 614926"/>
                <a:gd name="connsiteY102" fmla="*/ 150289 h 153172"/>
                <a:gd name="connsiteX103" fmla="*/ 461284 w 614926"/>
                <a:gd name="connsiteY103" fmla="*/ 144162 h 153172"/>
                <a:gd name="connsiteX104" fmla="*/ 461284 w 614926"/>
                <a:gd name="connsiteY104" fmla="*/ 101634 h 153172"/>
                <a:gd name="connsiteX105" fmla="*/ 455554 w 614926"/>
                <a:gd name="connsiteY105" fmla="*/ 95507 h 153172"/>
                <a:gd name="connsiteX106" fmla="*/ 454122 w 614926"/>
                <a:gd name="connsiteY106" fmla="*/ 95507 h 153172"/>
                <a:gd name="connsiteX107" fmla="*/ 454122 w 614926"/>
                <a:gd name="connsiteY107" fmla="*/ 93705 h 153172"/>
                <a:gd name="connsiteX108" fmla="*/ 494233 w 614926"/>
                <a:gd name="connsiteY108" fmla="*/ 93705 h 153172"/>
                <a:gd name="connsiteX109" fmla="*/ 499605 w 614926"/>
                <a:gd name="connsiteY109" fmla="*/ 107401 h 153172"/>
                <a:gd name="connsiteX110" fmla="*/ 498173 w 614926"/>
                <a:gd name="connsiteY110" fmla="*/ 108122 h 153172"/>
                <a:gd name="connsiteX111" fmla="*/ 480624 w 614926"/>
                <a:gd name="connsiteY111" fmla="*/ 98391 h 153172"/>
                <a:gd name="connsiteX112" fmla="*/ 474536 w 614926"/>
                <a:gd name="connsiteY112" fmla="*/ 98391 h 153172"/>
                <a:gd name="connsiteX113" fmla="*/ 474536 w 614926"/>
                <a:gd name="connsiteY113" fmla="*/ 119655 h 153172"/>
                <a:gd name="connsiteX114" fmla="*/ 483131 w 614926"/>
                <a:gd name="connsiteY114" fmla="*/ 119655 h 153172"/>
                <a:gd name="connsiteX115" fmla="*/ 490294 w 614926"/>
                <a:gd name="connsiteY115" fmla="*/ 112086 h 153172"/>
                <a:gd name="connsiteX116" fmla="*/ 490294 w 614926"/>
                <a:gd name="connsiteY116" fmla="*/ 111365 h 153172"/>
                <a:gd name="connsiteX117" fmla="*/ 491726 w 614926"/>
                <a:gd name="connsiteY117" fmla="*/ 111365 h 153172"/>
                <a:gd name="connsiteX118" fmla="*/ 491726 w 614926"/>
                <a:gd name="connsiteY118" fmla="*/ 132269 h 153172"/>
                <a:gd name="connsiteX119" fmla="*/ 490294 w 614926"/>
                <a:gd name="connsiteY119" fmla="*/ 132269 h 153172"/>
                <a:gd name="connsiteX120" fmla="*/ 490294 w 614926"/>
                <a:gd name="connsiteY120" fmla="*/ 131548 h 153172"/>
                <a:gd name="connsiteX121" fmla="*/ 483131 w 614926"/>
                <a:gd name="connsiteY121" fmla="*/ 124340 h 153172"/>
                <a:gd name="connsiteX122" fmla="*/ 474536 w 614926"/>
                <a:gd name="connsiteY122" fmla="*/ 124340 h 153172"/>
                <a:gd name="connsiteX123" fmla="*/ 474536 w 614926"/>
                <a:gd name="connsiteY123" fmla="*/ 146685 h 153172"/>
                <a:gd name="connsiteX124" fmla="*/ 483847 w 614926"/>
                <a:gd name="connsiteY124" fmla="*/ 146685 h 153172"/>
                <a:gd name="connsiteX125" fmla="*/ 503545 w 614926"/>
                <a:gd name="connsiteY125" fmla="*/ 133710 h 153172"/>
                <a:gd name="connsiteX126" fmla="*/ 504977 w 614926"/>
                <a:gd name="connsiteY126" fmla="*/ 134431 h 153172"/>
                <a:gd name="connsiteX127" fmla="*/ 329489 w 614926"/>
                <a:gd name="connsiteY127" fmla="*/ 134071 h 153172"/>
                <a:gd name="connsiteX128" fmla="*/ 330921 w 614926"/>
                <a:gd name="connsiteY128" fmla="*/ 134792 h 153172"/>
                <a:gd name="connsiteX129" fmla="*/ 323400 w 614926"/>
                <a:gd name="connsiteY129" fmla="*/ 151731 h 153172"/>
                <a:gd name="connsiteX130" fmla="*/ 280424 w 614926"/>
                <a:gd name="connsiteY130" fmla="*/ 151731 h 153172"/>
                <a:gd name="connsiteX131" fmla="*/ 280424 w 614926"/>
                <a:gd name="connsiteY131" fmla="*/ 150289 h 153172"/>
                <a:gd name="connsiteX132" fmla="*/ 281856 w 614926"/>
                <a:gd name="connsiteY132" fmla="*/ 150289 h 153172"/>
                <a:gd name="connsiteX133" fmla="*/ 287586 w 614926"/>
                <a:gd name="connsiteY133" fmla="*/ 144162 h 153172"/>
                <a:gd name="connsiteX134" fmla="*/ 287586 w 614926"/>
                <a:gd name="connsiteY134" fmla="*/ 101634 h 153172"/>
                <a:gd name="connsiteX135" fmla="*/ 281856 w 614926"/>
                <a:gd name="connsiteY135" fmla="*/ 95507 h 153172"/>
                <a:gd name="connsiteX136" fmla="*/ 280424 w 614926"/>
                <a:gd name="connsiteY136" fmla="*/ 95507 h 153172"/>
                <a:gd name="connsiteX137" fmla="*/ 280424 w 614926"/>
                <a:gd name="connsiteY137" fmla="*/ 93705 h 153172"/>
                <a:gd name="connsiteX138" fmla="*/ 320535 w 614926"/>
                <a:gd name="connsiteY138" fmla="*/ 93705 h 153172"/>
                <a:gd name="connsiteX139" fmla="*/ 325907 w 614926"/>
                <a:gd name="connsiteY139" fmla="*/ 107401 h 153172"/>
                <a:gd name="connsiteX140" fmla="*/ 324475 w 614926"/>
                <a:gd name="connsiteY140" fmla="*/ 108122 h 153172"/>
                <a:gd name="connsiteX141" fmla="*/ 306926 w 614926"/>
                <a:gd name="connsiteY141" fmla="*/ 98391 h 153172"/>
                <a:gd name="connsiteX142" fmla="*/ 300838 w 614926"/>
                <a:gd name="connsiteY142" fmla="*/ 98391 h 153172"/>
                <a:gd name="connsiteX143" fmla="*/ 300838 w 614926"/>
                <a:gd name="connsiteY143" fmla="*/ 119655 h 153172"/>
                <a:gd name="connsiteX144" fmla="*/ 309433 w 614926"/>
                <a:gd name="connsiteY144" fmla="*/ 119655 h 153172"/>
                <a:gd name="connsiteX145" fmla="*/ 316596 w 614926"/>
                <a:gd name="connsiteY145" fmla="*/ 112086 h 153172"/>
                <a:gd name="connsiteX146" fmla="*/ 316596 w 614926"/>
                <a:gd name="connsiteY146" fmla="*/ 111365 h 153172"/>
                <a:gd name="connsiteX147" fmla="*/ 318028 w 614926"/>
                <a:gd name="connsiteY147" fmla="*/ 111365 h 153172"/>
                <a:gd name="connsiteX148" fmla="*/ 318028 w 614926"/>
                <a:gd name="connsiteY148" fmla="*/ 132269 h 153172"/>
                <a:gd name="connsiteX149" fmla="*/ 316596 w 614926"/>
                <a:gd name="connsiteY149" fmla="*/ 132269 h 153172"/>
                <a:gd name="connsiteX150" fmla="*/ 316596 w 614926"/>
                <a:gd name="connsiteY150" fmla="*/ 131548 h 153172"/>
                <a:gd name="connsiteX151" fmla="*/ 309433 w 614926"/>
                <a:gd name="connsiteY151" fmla="*/ 124340 h 153172"/>
                <a:gd name="connsiteX152" fmla="*/ 300838 w 614926"/>
                <a:gd name="connsiteY152" fmla="*/ 124340 h 153172"/>
                <a:gd name="connsiteX153" fmla="*/ 300838 w 614926"/>
                <a:gd name="connsiteY153" fmla="*/ 146685 h 153172"/>
                <a:gd name="connsiteX154" fmla="*/ 310149 w 614926"/>
                <a:gd name="connsiteY154" fmla="*/ 146685 h 153172"/>
                <a:gd name="connsiteX155" fmla="*/ 329847 w 614926"/>
                <a:gd name="connsiteY155" fmla="*/ 133710 h 153172"/>
                <a:gd name="connsiteX156" fmla="*/ 139675 w 614926"/>
                <a:gd name="connsiteY156" fmla="*/ 132629 h 153172"/>
                <a:gd name="connsiteX157" fmla="*/ 147554 w 614926"/>
                <a:gd name="connsiteY157" fmla="*/ 113167 h 153172"/>
                <a:gd name="connsiteX158" fmla="*/ 155433 w 614926"/>
                <a:gd name="connsiteY158" fmla="*/ 132629 h 153172"/>
                <a:gd name="connsiteX159" fmla="*/ 139675 w 614926"/>
                <a:gd name="connsiteY159" fmla="*/ 132629 h 153172"/>
                <a:gd name="connsiteX160" fmla="*/ 229568 w 614926"/>
                <a:gd name="connsiteY160" fmla="*/ 134071 h 153172"/>
                <a:gd name="connsiteX161" fmla="*/ 209870 w 614926"/>
                <a:gd name="connsiteY161" fmla="*/ 147045 h 153172"/>
                <a:gd name="connsiteX162" fmla="*/ 200558 w 614926"/>
                <a:gd name="connsiteY162" fmla="*/ 147045 h 153172"/>
                <a:gd name="connsiteX163" fmla="*/ 200558 w 614926"/>
                <a:gd name="connsiteY163" fmla="*/ 101634 h 153172"/>
                <a:gd name="connsiteX164" fmla="*/ 206289 w 614926"/>
                <a:gd name="connsiteY164" fmla="*/ 95507 h 153172"/>
                <a:gd name="connsiteX165" fmla="*/ 207721 w 614926"/>
                <a:gd name="connsiteY165" fmla="*/ 95507 h 153172"/>
                <a:gd name="connsiteX166" fmla="*/ 207721 w 614926"/>
                <a:gd name="connsiteY166" fmla="*/ 93705 h 153172"/>
                <a:gd name="connsiteX167" fmla="*/ 180503 w 614926"/>
                <a:gd name="connsiteY167" fmla="*/ 93705 h 153172"/>
                <a:gd name="connsiteX168" fmla="*/ 180503 w 614926"/>
                <a:gd name="connsiteY168" fmla="*/ 95507 h 153172"/>
                <a:gd name="connsiteX169" fmla="*/ 181935 w 614926"/>
                <a:gd name="connsiteY169" fmla="*/ 95507 h 153172"/>
                <a:gd name="connsiteX170" fmla="*/ 187665 w 614926"/>
                <a:gd name="connsiteY170" fmla="*/ 101634 h 153172"/>
                <a:gd name="connsiteX171" fmla="*/ 187665 w 614926"/>
                <a:gd name="connsiteY171" fmla="*/ 144162 h 153172"/>
                <a:gd name="connsiteX172" fmla="*/ 182293 w 614926"/>
                <a:gd name="connsiteY172" fmla="*/ 150289 h 153172"/>
                <a:gd name="connsiteX173" fmla="*/ 175130 w 614926"/>
                <a:gd name="connsiteY173" fmla="*/ 144883 h 153172"/>
                <a:gd name="connsiteX174" fmla="*/ 152568 w 614926"/>
                <a:gd name="connsiteY174" fmla="*/ 92985 h 153172"/>
                <a:gd name="connsiteX175" fmla="*/ 150777 w 614926"/>
                <a:gd name="connsiteY175" fmla="*/ 92985 h 153172"/>
                <a:gd name="connsiteX176" fmla="*/ 129289 w 614926"/>
                <a:gd name="connsiteY176" fmla="*/ 144883 h 153172"/>
                <a:gd name="connsiteX177" fmla="*/ 122126 w 614926"/>
                <a:gd name="connsiteY177" fmla="*/ 150289 h 153172"/>
                <a:gd name="connsiteX178" fmla="*/ 116754 w 614926"/>
                <a:gd name="connsiteY178" fmla="*/ 144162 h 153172"/>
                <a:gd name="connsiteX179" fmla="*/ 116754 w 614926"/>
                <a:gd name="connsiteY179" fmla="*/ 101634 h 153172"/>
                <a:gd name="connsiteX180" fmla="*/ 122484 w 614926"/>
                <a:gd name="connsiteY180" fmla="*/ 95507 h 153172"/>
                <a:gd name="connsiteX181" fmla="*/ 123916 w 614926"/>
                <a:gd name="connsiteY181" fmla="*/ 95507 h 153172"/>
                <a:gd name="connsiteX182" fmla="*/ 123916 w 614926"/>
                <a:gd name="connsiteY182" fmla="*/ 93705 h 153172"/>
                <a:gd name="connsiteX183" fmla="*/ 96698 w 614926"/>
                <a:gd name="connsiteY183" fmla="*/ 93705 h 153172"/>
                <a:gd name="connsiteX184" fmla="*/ 96698 w 614926"/>
                <a:gd name="connsiteY184" fmla="*/ 95507 h 153172"/>
                <a:gd name="connsiteX185" fmla="*/ 98130 w 614926"/>
                <a:gd name="connsiteY185" fmla="*/ 95507 h 153172"/>
                <a:gd name="connsiteX186" fmla="*/ 103861 w 614926"/>
                <a:gd name="connsiteY186" fmla="*/ 101634 h 153172"/>
                <a:gd name="connsiteX187" fmla="*/ 103861 w 614926"/>
                <a:gd name="connsiteY187" fmla="*/ 120015 h 153172"/>
                <a:gd name="connsiteX188" fmla="*/ 83447 w 614926"/>
                <a:gd name="connsiteY188" fmla="*/ 120015 h 153172"/>
                <a:gd name="connsiteX189" fmla="*/ 83447 w 614926"/>
                <a:gd name="connsiteY189" fmla="*/ 101634 h 153172"/>
                <a:gd name="connsiteX190" fmla="*/ 89177 w 614926"/>
                <a:gd name="connsiteY190" fmla="*/ 95507 h 153172"/>
                <a:gd name="connsiteX191" fmla="*/ 90609 w 614926"/>
                <a:gd name="connsiteY191" fmla="*/ 95507 h 153172"/>
                <a:gd name="connsiteX192" fmla="*/ 90609 w 614926"/>
                <a:gd name="connsiteY192" fmla="*/ 93705 h 153172"/>
                <a:gd name="connsiteX193" fmla="*/ 63391 w 614926"/>
                <a:gd name="connsiteY193" fmla="*/ 93705 h 153172"/>
                <a:gd name="connsiteX194" fmla="*/ 63391 w 614926"/>
                <a:gd name="connsiteY194" fmla="*/ 95507 h 153172"/>
                <a:gd name="connsiteX195" fmla="*/ 64823 w 614926"/>
                <a:gd name="connsiteY195" fmla="*/ 95507 h 153172"/>
                <a:gd name="connsiteX196" fmla="*/ 70554 w 614926"/>
                <a:gd name="connsiteY196" fmla="*/ 101634 h 153172"/>
                <a:gd name="connsiteX197" fmla="*/ 70554 w 614926"/>
                <a:gd name="connsiteY197" fmla="*/ 144162 h 153172"/>
                <a:gd name="connsiteX198" fmla="*/ 64823 w 614926"/>
                <a:gd name="connsiteY198" fmla="*/ 150289 h 153172"/>
                <a:gd name="connsiteX199" fmla="*/ 63391 w 614926"/>
                <a:gd name="connsiteY199" fmla="*/ 150289 h 153172"/>
                <a:gd name="connsiteX200" fmla="*/ 63391 w 614926"/>
                <a:gd name="connsiteY200" fmla="*/ 151731 h 153172"/>
                <a:gd name="connsiteX201" fmla="*/ 90609 w 614926"/>
                <a:gd name="connsiteY201" fmla="*/ 151731 h 153172"/>
                <a:gd name="connsiteX202" fmla="*/ 90609 w 614926"/>
                <a:gd name="connsiteY202" fmla="*/ 150289 h 153172"/>
                <a:gd name="connsiteX203" fmla="*/ 89177 w 614926"/>
                <a:gd name="connsiteY203" fmla="*/ 150289 h 153172"/>
                <a:gd name="connsiteX204" fmla="*/ 83447 w 614926"/>
                <a:gd name="connsiteY204" fmla="*/ 144162 h 153172"/>
                <a:gd name="connsiteX205" fmla="*/ 83447 w 614926"/>
                <a:gd name="connsiteY205" fmla="*/ 124700 h 153172"/>
                <a:gd name="connsiteX206" fmla="*/ 103861 w 614926"/>
                <a:gd name="connsiteY206" fmla="*/ 124700 h 153172"/>
                <a:gd name="connsiteX207" fmla="*/ 103861 w 614926"/>
                <a:gd name="connsiteY207" fmla="*/ 144162 h 153172"/>
                <a:gd name="connsiteX208" fmla="*/ 98130 w 614926"/>
                <a:gd name="connsiteY208" fmla="*/ 150289 h 153172"/>
                <a:gd name="connsiteX209" fmla="*/ 96698 w 614926"/>
                <a:gd name="connsiteY209" fmla="*/ 150289 h 153172"/>
                <a:gd name="connsiteX210" fmla="*/ 96698 w 614926"/>
                <a:gd name="connsiteY210" fmla="*/ 151731 h 153172"/>
                <a:gd name="connsiteX211" fmla="*/ 140033 w 614926"/>
                <a:gd name="connsiteY211" fmla="*/ 151731 h 153172"/>
                <a:gd name="connsiteX212" fmla="*/ 140033 w 614926"/>
                <a:gd name="connsiteY212" fmla="*/ 150289 h 153172"/>
                <a:gd name="connsiteX213" fmla="*/ 138242 w 614926"/>
                <a:gd name="connsiteY213" fmla="*/ 150289 h 153172"/>
                <a:gd name="connsiteX214" fmla="*/ 135735 w 614926"/>
                <a:gd name="connsiteY214" fmla="*/ 143802 h 153172"/>
                <a:gd name="connsiteX215" fmla="*/ 138242 w 614926"/>
                <a:gd name="connsiteY215" fmla="*/ 137314 h 153172"/>
                <a:gd name="connsiteX216" fmla="*/ 157940 w 614926"/>
                <a:gd name="connsiteY216" fmla="*/ 137314 h 153172"/>
                <a:gd name="connsiteX217" fmla="*/ 160447 w 614926"/>
                <a:gd name="connsiteY217" fmla="*/ 143802 h 153172"/>
                <a:gd name="connsiteX218" fmla="*/ 157940 w 614926"/>
                <a:gd name="connsiteY218" fmla="*/ 150289 h 153172"/>
                <a:gd name="connsiteX219" fmla="*/ 156149 w 614926"/>
                <a:gd name="connsiteY219" fmla="*/ 150289 h 153172"/>
                <a:gd name="connsiteX220" fmla="*/ 156149 w 614926"/>
                <a:gd name="connsiteY220" fmla="*/ 151731 h 153172"/>
                <a:gd name="connsiteX221" fmla="*/ 224196 w 614926"/>
                <a:gd name="connsiteY221" fmla="*/ 151731 h 153172"/>
                <a:gd name="connsiteX222" fmla="*/ 231717 w 614926"/>
                <a:gd name="connsiteY222" fmla="*/ 134792 h 153172"/>
                <a:gd name="connsiteX223" fmla="*/ 230284 w 614926"/>
                <a:gd name="connsiteY223" fmla="*/ 134071 h 153172"/>
                <a:gd name="connsiteX224" fmla="*/ 14326 w 614926"/>
                <a:gd name="connsiteY224" fmla="*/ 117132 h 153172"/>
                <a:gd name="connsiteX225" fmla="*/ 34023 w 614926"/>
                <a:gd name="connsiteY225" fmla="*/ 148127 h 153172"/>
                <a:gd name="connsiteX226" fmla="*/ 56586 w 614926"/>
                <a:gd name="connsiteY226" fmla="*/ 130106 h 153172"/>
                <a:gd name="connsiteX227" fmla="*/ 58019 w 614926"/>
                <a:gd name="connsiteY227" fmla="*/ 130467 h 153172"/>
                <a:gd name="connsiteX228" fmla="*/ 52647 w 614926"/>
                <a:gd name="connsiteY228" fmla="*/ 152812 h 153172"/>
                <a:gd name="connsiteX229" fmla="*/ 51214 w 614926"/>
                <a:gd name="connsiteY229" fmla="*/ 152451 h 153172"/>
                <a:gd name="connsiteX230" fmla="*/ 49065 w 614926"/>
                <a:gd name="connsiteY230" fmla="*/ 149208 h 153172"/>
                <a:gd name="connsiteX231" fmla="*/ 33307 w 614926"/>
                <a:gd name="connsiteY231" fmla="*/ 152451 h 153172"/>
                <a:gd name="connsiteX232" fmla="*/ 0 w 614926"/>
                <a:gd name="connsiteY232" fmla="*/ 116771 h 153172"/>
                <a:gd name="connsiteX233" fmla="*/ 33307 w 614926"/>
                <a:gd name="connsiteY233" fmla="*/ 81091 h 153172"/>
                <a:gd name="connsiteX234" fmla="*/ 49065 w 614926"/>
                <a:gd name="connsiteY234" fmla="*/ 84335 h 153172"/>
                <a:gd name="connsiteX235" fmla="*/ 51214 w 614926"/>
                <a:gd name="connsiteY235" fmla="*/ 81091 h 153172"/>
                <a:gd name="connsiteX236" fmla="*/ 52647 w 614926"/>
                <a:gd name="connsiteY236" fmla="*/ 80731 h 153172"/>
                <a:gd name="connsiteX237" fmla="*/ 58019 w 614926"/>
                <a:gd name="connsiteY237" fmla="*/ 103076 h 153172"/>
                <a:gd name="connsiteX238" fmla="*/ 56586 w 614926"/>
                <a:gd name="connsiteY238" fmla="*/ 103436 h 153172"/>
                <a:gd name="connsiteX239" fmla="*/ 34023 w 614926"/>
                <a:gd name="connsiteY239" fmla="*/ 85416 h 153172"/>
                <a:gd name="connsiteX240" fmla="*/ 14326 w 614926"/>
                <a:gd name="connsiteY240" fmla="*/ 116411 h 153172"/>
                <a:gd name="connsiteX241" fmla="*/ 280782 w 614926"/>
                <a:gd name="connsiteY241" fmla="*/ 134792 h 153172"/>
                <a:gd name="connsiteX242" fmla="*/ 273261 w 614926"/>
                <a:gd name="connsiteY242" fmla="*/ 151731 h 153172"/>
                <a:gd name="connsiteX243" fmla="*/ 230284 w 614926"/>
                <a:gd name="connsiteY243" fmla="*/ 151731 h 153172"/>
                <a:gd name="connsiteX244" fmla="*/ 230284 w 614926"/>
                <a:gd name="connsiteY244" fmla="*/ 150289 h 153172"/>
                <a:gd name="connsiteX245" fmla="*/ 231717 w 614926"/>
                <a:gd name="connsiteY245" fmla="*/ 150289 h 153172"/>
                <a:gd name="connsiteX246" fmla="*/ 237447 w 614926"/>
                <a:gd name="connsiteY246" fmla="*/ 144162 h 153172"/>
                <a:gd name="connsiteX247" fmla="*/ 237447 w 614926"/>
                <a:gd name="connsiteY247" fmla="*/ 101634 h 153172"/>
                <a:gd name="connsiteX248" fmla="*/ 231717 w 614926"/>
                <a:gd name="connsiteY248" fmla="*/ 95507 h 153172"/>
                <a:gd name="connsiteX249" fmla="*/ 230284 w 614926"/>
                <a:gd name="connsiteY249" fmla="*/ 95507 h 153172"/>
                <a:gd name="connsiteX250" fmla="*/ 230284 w 614926"/>
                <a:gd name="connsiteY250" fmla="*/ 93705 h 153172"/>
                <a:gd name="connsiteX251" fmla="*/ 257503 w 614926"/>
                <a:gd name="connsiteY251" fmla="*/ 93705 h 153172"/>
                <a:gd name="connsiteX252" fmla="*/ 257503 w 614926"/>
                <a:gd name="connsiteY252" fmla="*/ 95507 h 153172"/>
                <a:gd name="connsiteX253" fmla="*/ 256070 w 614926"/>
                <a:gd name="connsiteY253" fmla="*/ 95507 h 153172"/>
                <a:gd name="connsiteX254" fmla="*/ 250340 w 614926"/>
                <a:gd name="connsiteY254" fmla="*/ 101634 h 153172"/>
                <a:gd name="connsiteX255" fmla="*/ 250340 w 614926"/>
                <a:gd name="connsiteY255" fmla="*/ 147045 h 153172"/>
                <a:gd name="connsiteX256" fmla="*/ 259652 w 614926"/>
                <a:gd name="connsiteY256" fmla="*/ 147045 h 153172"/>
                <a:gd name="connsiteX257" fmla="*/ 279349 w 614926"/>
                <a:gd name="connsiteY257" fmla="*/ 134071 h 153172"/>
                <a:gd name="connsiteX258" fmla="*/ 280782 w 614926"/>
                <a:gd name="connsiteY258" fmla="*/ 134792 h 153172"/>
                <a:gd name="connsiteX259" fmla="*/ 194828 w 614926"/>
                <a:gd name="connsiteY259" fmla="*/ 5406 h 153172"/>
                <a:gd name="connsiteX260" fmla="*/ 201991 w 614926"/>
                <a:gd name="connsiteY260" fmla="*/ 5406 h 153172"/>
                <a:gd name="connsiteX261" fmla="*/ 214168 w 614926"/>
                <a:gd name="connsiteY261" fmla="*/ 15497 h 153172"/>
                <a:gd name="connsiteX262" fmla="*/ 194828 w 614926"/>
                <a:gd name="connsiteY262" fmla="*/ 33518 h 153172"/>
                <a:gd name="connsiteX263" fmla="*/ 194828 w 614926"/>
                <a:gd name="connsiteY263" fmla="*/ 5406 h 153172"/>
                <a:gd name="connsiteX264" fmla="*/ 201633 w 614926"/>
                <a:gd name="connsiteY264" fmla="*/ 68477 h 153172"/>
                <a:gd name="connsiteX265" fmla="*/ 200558 w 614926"/>
                <a:gd name="connsiteY265" fmla="*/ 68477 h 153172"/>
                <a:gd name="connsiteX266" fmla="*/ 194828 w 614926"/>
                <a:gd name="connsiteY266" fmla="*/ 62350 h 153172"/>
                <a:gd name="connsiteX267" fmla="*/ 194828 w 614926"/>
                <a:gd name="connsiteY267" fmla="*/ 42167 h 153172"/>
                <a:gd name="connsiteX268" fmla="*/ 194828 w 614926"/>
                <a:gd name="connsiteY268" fmla="*/ 42167 h 153172"/>
                <a:gd name="connsiteX269" fmla="*/ 202349 w 614926"/>
                <a:gd name="connsiteY269" fmla="*/ 34599 h 153172"/>
                <a:gd name="connsiteX270" fmla="*/ 244610 w 614926"/>
                <a:gd name="connsiteY270" fmla="*/ 83974 h 153172"/>
                <a:gd name="connsiteX271" fmla="*/ 258935 w 614926"/>
                <a:gd name="connsiteY271" fmla="*/ 78568 h 153172"/>
                <a:gd name="connsiteX272" fmla="*/ 257861 w 614926"/>
                <a:gd name="connsiteY272" fmla="*/ 77487 h 153172"/>
                <a:gd name="connsiteX273" fmla="*/ 249624 w 614926"/>
                <a:gd name="connsiteY273" fmla="*/ 80010 h 153172"/>
                <a:gd name="connsiteX274" fmla="*/ 209154 w 614926"/>
                <a:gd name="connsiteY274" fmla="*/ 31716 h 153172"/>
                <a:gd name="connsiteX275" fmla="*/ 228135 w 614926"/>
                <a:gd name="connsiteY275" fmla="*/ 14416 h 153172"/>
                <a:gd name="connsiteX276" fmla="*/ 206289 w 614926"/>
                <a:gd name="connsiteY276" fmla="*/ 0 h 153172"/>
                <a:gd name="connsiteX277" fmla="*/ 175130 w 614926"/>
                <a:gd name="connsiteY277" fmla="*/ 0 h 153172"/>
                <a:gd name="connsiteX278" fmla="*/ 175130 w 614926"/>
                <a:gd name="connsiteY278" fmla="*/ 1442 h 153172"/>
                <a:gd name="connsiteX279" fmla="*/ 176205 w 614926"/>
                <a:gd name="connsiteY279" fmla="*/ 1442 h 153172"/>
                <a:gd name="connsiteX280" fmla="*/ 181935 w 614926"/>
                <a:gd name="connsiteY280" fmla="*/ 7569 h 153172"/>
                <a:gd name="connsiteX281" fmla="*/ 181935 w 614926"/>
                <a:gd name="connsiteY281" fmla="*/ 61990 h 153172"/>
                <a:gd name="connsiteX282" fmla="*/ 176205 w 614926"/>
                <a:gd name="connsiteY282" fmla="*/ 68117 h 153172"/>
                <a:gd name="connsiteX283" fmla="*/ 175130 w 614926"/>
                <a:gd name="connsiteY283" fmla="*/ 68117 h 153172"/>
                <a:gd name="connsiteX284" fmla="*/ 175130 w 614926"/>
                <a:gd name="connsiteY284" fmla="*/ 69558 h 153172"/>
                <a:gd name="connsiteX285" fmla="*/ 201991 w 614926"/>
                <a:gd name="connsiteY285" fmla="*/ 69558 h 153172"/>
                <a:gd name="connsiteX286" fmla="*/ 201991 w 614926"/>
                <a:gd name="connsiteY286" fmla="*/ 68117 h 153172"/>
                <a:gd name="connsiteX287" fmla="*/ 360289 w 614926"/>
                <a:gd name="connsiteY287" fmla="*/ 31716 h 153172"/>
                <a:gd name="connsiteX288" fmla="*/ 368168 w 614926"/>
                <a:gd name="connsiteY288" fmla="*/ 51178 h 153172"/>
                <a:gd name="connsiteX289" fmla="*/ 352410 w 614926"/>
                <a:gd name="connsiteY289" fmla="*/ 51178 h 153172"/>
                <a:gd name="connsiteX290" fmla="*/ 359931 w 614926"/>
                <a:gd name="connsiteY290" fmla="*/ 31716 h 153172"/>
                <a:gd name="connsiteX291" fmla="*/ 334861 w 614926"/>
                <a:gd name="connsiteY291" fmla="*/ 68477 h 153172"/>
                <a:gd name="connsiteX292" fmla="*/ 333428 w 614926"/>
                <a:gd name="connsiteY292" fmla="*/ 68477 h 153172"/>
                <a:gd name="connsiteX293" fmla="*/ 333428 w 614926"/>
                <a:gd name="connsiteY293" fmla="*/ 69919 h 153172"/>
                <a:gd name="connsiteX294" fmla="*/ 352410 w 614926"/>
                <a:gd name="connsiteY294" fmla="*/ 69919 h 153172"/>
                <a:gd name="connsiteX295" fmla="*/ 352410 w 614926"/>
                <a:gd name="connsiteY295" fmla="*/ 68477 h 153172"/>
                <a:gd name="connsiteX296" fmla="*/ 350619 w 614926"/>
                <a:gd name="connsiteY296" fmla="*/ 68477 h 153172"/>
                <a:gd name="connsiteX297" fmla="*/ 348112 w 614926"/>
                <a:gd name="connsiteY297" fmla="*/ 62350 h 153172"/>
                <a:gd name="connsiteX298" fmla="*/ 350619 w 614926"/>
                <a:gd name="connsiteY298" fmla="*/ 55863 h 153172"/>
                <a:gd name="connsiteX299" fmla="*/ 369959 w 614926"/>
                <a:gd name="connsiteY299" fmla="*/ 55863 h 153172"/>
                <a:gd name="connsiteX300" fmla="*/ 372466 w 614926"/>
                <a:gd name="connsiteY300" fmla="*/ 61990 h 153172"/>
                <a:gd name="connsiteX301" fmla="*/ 369959 w 614926"/>
                <a:gd name="connsiteY301" fmla="*/ 68477 h 153172"/>
                <a:gd name="connsiteX302" fmla="*/ 368168 w 614926"/>
                <a:gd name="connsiteY302" fmla="*/ 68477 h 153172"/>
                <a:gd name="connsiteX303" fmla="*/ 368168 w 614926"/>
                <a:gd name="connsiteY303" fmla="*/ 69919 h 153172"/>
                <a:gd name="connsiteX304" fmla="*/ 435140 w 614926"/>
                <a:gd name="connsiteY304" fmla="*/ 69919 h 153172"/>
                <a:gd name="connsiteX305" fmla="*/ 442661 w 614926"/>
                <a:gd name="connsiteY305" fmla="*/ 52980 h 153172"/>
                <a:gd name="connsiteX306" fmla="*/ 441228 w 614926"/>
                <a:gd name="connsiteY306" fmla="*/ 52259 h 153172"/>
                <a:gd name="connsiteX307" fmla="*/ 421889 w 614926"/>
                <a:gd name="connsiteY307" fmla="*/ 65233 h 153172"/>
                <a:gd name="connsiteX308" fmla="*/ 412935 w 614926"/>
                <a:gd name="connsiteY308" fmla="*/ 65233 h 153172"/>
                <a:gd name="connsiteX309" fmla="*/ 412935 w 614926"/>
                <a:gd name="connsiteY309" fmla="*/ 20543 h 153172"/>
                <a:gd name="connsiteX310" fmla="*/ 418666 w 614926"/>
                <a:gd name="connsiteY310" fmla="*/ 14777 h 153172"/>
                <a:gd name="connsiteX311" fmla="*/ 419740 w 614926"/>
                <a:gd name="connsiteY311" fmla="*/ 14777 h 153172"/>
                <a:gd name="connsiteX312" fmla="*/ 419740 w 614926"/>
                <a:gd name="connsiteY312" fmla="*/ 13335 h 153172"/>
                <a:gd name="connsiteX313" fmla="*/ 392880 w 614926"/>
                <a:gd name="connsiteY313" fmla="*/ 13335 h 153172"/>
                <a:gd name="connsiteX314" fmla="*/ 392880 w 614926"/>
                <a:gd name="connsiteY314" fmla="*/ 14777 h 153172"/>
                <a:gd name="connsiteX315" fmla="*/ 393954 w 614926"/>
                <a:gd name="connsiteY315" fmla="*/ 14777 h 153172"/>
                <a:gd name="connsiteX316" fmla="*/ 399684 w 614926"/>
                <a:gd name="connsiteY316" fmla="*/ 20543 h 153172"/>
                <a:gd name="connsiteX317" fmla="*/ 399684 w 614926"/>
                <a:gd name="connsiteY317" fmla="*/ 62711 h 153172"/>
                <a:gd name="connsiteX318" fmla="*/ 394312 w 614926"/>
                <a:gd name="connsiteY318" fmla="*/ 68837 h 153172"/>
                <a:gd name="connsiteX319" fmla="*/ 387507 w 614926"/>
                <a:gd name="connsiteY319" fmla="*/ 63431 h 153172"/>
                <a:gd name="connsiteX320" fmla="*/ 365303 w 614926"/>
                <a:gd name="connsiteY320" fmla="*/ 12254 h 153172"/>
                <a:gd name="connsiteX321" fmla="*/ 363512 w 614926"/>
                <a:gd name="connsiteY321" fmla="*/ 12254 h 153172"/>
                <a:gd name="connsiteX322" fmla="*/ 342382 w 614926"/>
                <a:gd name="connsiteY322" fmla="*/ 63431 h 153172"/>
                <a:gd name="connsiteX323" fmla="*/ 335219 w 614926"/>
                <a:gd name="connsiteY323" fmla="*/ 68837 h 153172"/>
                <a:gd name="connsiteX324" fmla="*/ 289377 w 614926"/>
                <a:gd name="connsiteY324" fmla="*/ 14416 h 153172"/>
                <a:gd name="connsiteX325" fmla="*/ 287945 w 614926"/>
                <a:gd name="connsiteY325" fmla="*/ 14416 h 153172"/>
                <a:gd name="connsiteX326" fmla="*/ 287945 w 614926"/>
                <a:gd name="connsiteY326" fmla="*/ 12975 h 153172"/>
                <a:gd name="connsiteX327" fmla="*/ 316238 w 614926"/>
                <a:gd name="connsiteY327" fmla="*/ 12975 h 153172"/>
                <a:gd name="connsiteX328" fmla="*/ 316238 w 614926"/>
                <a:gd name="connsiteY328" fmla="*/ 14416 h 153172"/>
                <a:gd name="connsiteX329" fmla="*/ 314447 w 614926"/>
                <a:gd name="connsiteY329" fmla="*/ 14416 h 153172"/>
                <a:gd name="connsiteX330" fmla="*/ 311940 w 614926"/>
                <a:gd name="connsiteY330" fmla="*/ 20904 h 153172"/>
                <a:gd name="connsiteX331" fmla="*/ 322684 w 614926"/>
                <a:gd name="connsiteY331" fmla="*/ 39645 h 153172"/>
                <a:gd name="connsiteX332" fmla="*/ 333786 w 614926"/>
                <a:gd name="connsiteY332" fmla="*/ 20904 h 153172"/>
                <a:gd name="connsiteX333" fmla="*/ 331280 w 614926"/>
                <a:gd name="connsiteY333" fmla="*/ 14416 h 153172"/>
                <a:gd name="connsiteX334" fmla="*/ 329489 w 614926"/>
                <a:gd name="connsiteY334" fmla="*/ 14416 h 153172"/>
                <a:gd name="connsiteX335" fmla="*/ 329489 w 614926"/>
                <a:gd name="connsiteY335" fmla="*/ 12975 h 153172"/>
                <a:gd name="connsiteX336" fmla="*/ 349187 w 614926"/>
                <a:gd name="connsiteY336" fmla="*/ 12975 h 153172"/>
                <a:gd name="connsiteX337" fmla="*/ 349187 w 614926"/>
                <a:gd name="connsiteY337" fmla="*/ 14416 h 153172"/>
                <a:gd name="connsiteX338" fmla="*/ 347754 w 614926"/>
                <a:gd name="connsiteY338" fmla="*/ 14416 h 153172"/>
                <a:gd name="connsiteX339" fmla="*/ 340591 w 614926"/>
                <a:gd name="connsiteY339" fmla="*/ 19822 h 153172"/>
                <a:gd name="connsiteX340" fmla="*/ 325549 w 614926"/>
                <a:gd name="connsiteY340" fmla="*/ 45411 h 153172"/>
                <a:gd name="connsiteX341" fmla="*/ 325549 w 614926"/>
                <a:gd name="connsiteY341" fmla="*/ 62350 h 153172"/>
                <a:gd name="connsiteX342" fmla="*/ 330921 w 614926"/>
                <a:gd name="connsiteY342" fmla="*/ 68477 h 153172"/>
                <a:gd name="connsiteX343" fmla="*/ 332354 w 614926"/>
                <a:gd name="connsiteY343" fmla="*/ 68477 h 153172"/>
                <a:gd name="connsiteX344" fmla="*/ 332354 w 614926"/>
                <a:gd name="connsiteY344" fmla="*/ 69919 h 153172"/>
                <a:gd name="connsiteX345" fmla="*/ 305493 w 614926"/>
                <a:gd name="connsiteY345" fmla="*/ 69919 h 153172"/>
                <a:gd name="connsiteX346" fmla="*/ 305493 w 614926"/>
                <a:gd name="connsiteY346" fmla="*/ 68477 h 153172"/>
                <a:gd name="connsiteX347" fmla="*/ 306926 w 614926"/>
                <a:gd name="connsiteY347" fmla="*/ 68477 h 153172"/>
                <a:gd name="connsiteX348" fmla="*/ 312298 w 614926"/>
                <a:gd name="connsiteY348" fmla="*/ 62350 h 153172"/>
                <a:gd name="connsiteX349" fmla="*/ 312298 w 614926"/>
                <a:gd name="connsiteY349" fmla="*/ 46853 h 153172"/>
                <a:gd name="connsiteX350" fmla="*/ 296898 w 614926"/>
                <a:gd name="connsiteY350" fmla="*/ 19822 h 153172"/>
                <a:gd name="connsiteX351" fmla="*/ 289735 w 614926"/>
                <a:gd name="connsiteY351" fmla="*/ 14416 h 153172"/>
                <a:gd name="connsiteX352" fmla="*/ 263949 w 614926"/>
                <a:gd name="connsiteY352" fmla="*/ 16218 h 153172"/>
                <a:gd name="connsiteX353" fmla="*/ 278633 w 614926"/>
                <a:gd name="connsiteY353" fmla="*/ 41447 h 153172"/>
                <a:gd name="connsiteX354" fmla="*/ 263949 w 614926"/>
                <a:gd name="connsiteY354" fmla="*/ 66675 h 153172"/>
                <a:gd name="connsiteX355" fmla="*/ 249265 w 614926"/>
                <a:gd name="connsiteY355" fmla="*/ 41447 h 153172"/>
                <a:gd name="connsiteX356" fmla="*/ 263949 w 614926"/>
                <a:gd name="connsiteY356" fmla="*/ 16218 h 153172"/>
                <a:gd name="connsiteX357" fmla="*/ 263949 w 614926"/>
                <a:gd name="connsiteY357" fmla="*/ 71000 h 153172"/>
                <a:gd name="connsiteX358" fmla="*/ 292600 w 614926"/>
                <a:gd name="connsiteY358" fmla="*/ 41447 h 153172"/>
                <a:gd name="connsiteX359" fmla="*/ 263949 w 614926"/>
                <a:gd name="connsiteY359" fmla="*/ 11893 h 153172"/>
                <a:gd name="connsiteX360" fmla="*/ 235298 w 614926"/>
                <a:gd name="connsiteY360" fmla="*/ 41447 h 153172"/>
                <a:gd name="connsiteX361" fmla="*/ 263949 w 614926"/>
                <a:gd name="connsiteY361" fmla="*/ 71000 h 1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Lst>
              <a:rect l="l" t="t" r="r" b="b"/>
              <a:pathLst>
                <a:path w="614926" h="153172">
                  <a:moveTo>
                    <a:pt x="604182" y="118573"/>
                  </a:moveTo>
                  <a:cubicBezTo>
                    <a:pt x="610271" y="121457"/>
                    <a:pt x="614926" y="125421"/>
                    <a:pt x="614926" y="134431"/>
                  </a:cubicBezTo>
                  <a:cubicBezTo>
                    <a:pt x="614926" y="144883"/>
                    <a:pt x="605257" y="152812"/>
                    <a:pt x="591289" y="152812"/>
                  </a:cubicBezTo>
                  <a:cubicBezTo>
                    <a:pt x="583052" y="152812"/>
                    <a:pt x="577322" y="150289"/>
                    <a:pt x="574457" y="148487"/>
                  </a:cubicBezTo>
                  <a:lnTo>
                    <a:pt x="571233" y="152091"/>
                  </a:lnTo>
                  <a:lnTo>
                    <a:pt x="570517" y="152091"/>
                  </a:lnTo>
                  <a:lnTo>
                    <a:pt x="570159" y="130827"/>
                  </a:lnTo>
                  <a:lnTo>
                    <a:pt x="570875" y="130827"/>
                  </a:lnTo>
                  <a:cubicBezTo>
                    <a:pt x="576605" y="143081"/>
                    <a:pt x="583052" y="150289"/>
                    <a:pt x="590931" y="150289"/>
                  </a:cubicBezTo>
                  <a:cubicBezTo>
                    <a:pt x="599168" y="150289"/>
                    <a:pt x="601675" y="146325"/>
                    <a:pt x="601675" y="141279"/>
                  </a:cubicBezTo>
                  <a:cubicBezTo>
                    <a:pt x="601675" y="136233"/>
                    <a:pt x="599526" y="133350"/>
                    <a:pt x="591289" y="130106"/>
                  </a:cubicBezTo>
                  <a:cubicBezTo>
                    <a:pt x="587708" y="128665"/>
                    <a:pt x="584485" y="127944"/>
                    <a:pt x="581978" y="126863"/>
                  </a:cubicBezTo>
                  <a:cubicBezTo>
                    <a:pt x="575173" y="123979"/>
                    <a:pt x="571233" y="118213"/>
                    <a:pt x="571233" y="110284"/>
                  </a:cubicBezTo>
                  <a:cubicBezTo>
                    <a:pt x="571233" y="98391"/>
                    <a:pt x="581261" y="92264"/>
                    <a:pt x="593080" y="92264"/>
                  </a:cubicBezTo>
                  <a:cubicBezTo>
                    <a:pt x="598810" y="92264"/>
                    <a:pt x="605257" y="94426"/>
                    <a:pt x="608122" y="96228"/>
                  </a:cubicBezTo>
                  <a:lnTo>
                    <a:pt x="610987" y="92985"/>
                  </a:lnTo>
                  <a:lnTo>
                    <a:pt x="611703" y="92985"/>
                  </a:lnTo>
                  <a:lnTo>
                    <a:pt x="612061" y="112807"/>
                  </a:lnTo>
                  <a:lnTo>
                    <a:pt x="611345" y="112807"/>
                  </a:lnTo>
                  <a:cubicBezTo>
                    <a:pt x="607047" y="102355"/>
                    <a:pt x="602750" y="94787"/>
                    <a:pt x="594154" y="94787"/>
                  </a:cubicBezTo>
                  <a:cubicBezTo>
                    <a:pt x="587708" y="94787"/>
                    <a:pt x="584126" y="98391"/>
                    <a:pt x="584126" y="103797"/>
                  </a:cubicBezTo>
                  <a:cubicBezTo>
                    <a:pt x="584126" y="109924"/>
                    <a:pt x="588424" y="112446"/>
                    <a:pt x="594512" y="114969"/>
                  </a:cubicBezTo>
                  <a:cubicBezTo>
                    <a:pt x="597736" y="116411"/>
                    <a:pt x="601675" y="117132"/>
                    <a:pt x="604182" y="118573"/>
                  </a:cubicBezTo>
                  <a:close/>
                  <a:moveTo>
                    <a:pt x="526824" y="98751"/>
                  </a:moveTo>
                  <a:lnTo>
                    <a:pt x="533270" y="98751"/>
                  </a:lnTo>
                  <a:cubicBezTo>
                    <a:pt x="541508" y="98751"/>
                    <a:pt x="541866" y="103436"/>
                    <a:pt x="541866" y="107040"/>
                  </a:cubicBezTo>
                  <a:cubicBezTo>
                    <a:pt x="541866" y="114609"/>
                    <a:pt x="533987" y="114969"/>
                    <a:pt x="526824" y="120015"/>
                  </a:cubicBezTo>
                  <a:lnTo>
                    <a:pt x="526824" y="98751"/>
                  </a:lnTo>
                  <a:close/>
                  <a:moveTo>
                    <a:pt x="533629" y="150289"/>
                  </a:moveTo>
                  <a:lnTo>
                    <a:pt x="532196" y="150289"/>
                  </a:lnTo>
                  <a:cubicBezTo>
                    <a:pt x="528973" y="150289"/>
                    <a:pt x="526466" y="149208"/>
                    <a:pt x="526466" y="144162"/>
                  </a:cubicBezTo>
                  <a:lnTo>
                    <a:pt x="526466" y="129025"/>
                  </a:lnTo>
                  <a:cubicBezTo>
                    <a:pt x="526466" y="125421"/>
                    <a:pt x="528973" y="123259"/>
                    <a:pt x="533270" y="121096"/>
                  </a:cubicBezTo>
                  <a:cubicBezTo>
                    <a:pt x="542582" y="121457"/>
                    <a:pt x="533629" y="152812"/>
                    <a:pt x="556908" y="152812"/>
                  </a:cubicBezTo>
                  <a:cubicBezTo>
                    <a:pt x="561205" y="152812"/>
                    <a:pt x="564787" y="151731"/>
                    <a:pt x="566936" y="150649"/>
                  </a:cubicBezTo>
                  <a:lnTo>
                    <a:pt x="566578" y="148127"/>
                  </a:lnTo>
                  <a:cubicBezTo>
                    <a:pt x="565861" y="148487"/>
                    <a:pt x="564787" y="148487"/>
                    <a:pt x="563712" y="148487"/>
                  </a:cubicBezTo>
                  <a:cubicBezTo>
                    <a:pt x="545447" y="148487"/>
                    <a:pt x="557982" y="120736"/>
                    <a:pt x="539717" y="118573"/>
                  </a:cubicBezTo>
                  <a:cubicBezTo>
                    <a:pt x="548671" y="115330"/>
                    <a:pt x="553684" y="112446"/>
                    <a:pt x="553684" y="106680"/>
                  </a:cubicBezTo>
                  <a:cubicBezTo>
                    <a:pt x="553684" y="101274"/>
                    <a:pt x="552968" y="94066"/>
                    <a:pt x="536852" y="94066"/>
                  </a:cubicBezTo>
                  <a:lnTo>
                    <a:pt x="505694" y="94066"/>
                  </a:lnTo>
                  <a:lnTo>
                    <a:pt x="505694" y="95868"/>
                  </a:lnTo>
                  <a:lnTo>
                    <a:pt x="507126" y="95868"/>
                  </a:lnTo>
                  <a:cubicBezTo>
                    <a:pt x="510350" y="95868"/>
                    <a:pt x="512856" y="96949"/>
                    <a:pt x="512856" y="98391"/>
                  </a:cubicBezTo>
                  <a:lnTo>
                    <a:pt x="512856" y="140919"/>
                  </a:lnTo>
                  <a:cubicBezTo>
                    <a:pt x="512856" y="149208"/>
                    <a:pt x="510350" y="150289"/>
                    <a:pt x="507126" y="150289"/>
                  </a:cubicBezTo>
                  <a:lnTo>
                    <a:pt x="505694" y="150289"/>
                  </a:lnTo>
                  <a:lnTo>
                    <a:pt x="505694" y="151731"/>
                  </a:lnTo>
                  <a:lnTo>
                    <a:pt x="532912" y="151731"/>
                  </a:lnTo>
                  <a:lnTo>
                    <a:pt x="532912" y="150289"/>
                  </a:lnTo>
                  <a:close/>
                  <a:moveTo>
                    <a:pt x="372107" y="94066"/>
                  </a:moveTo>
                  <a:lnTo>
                    <a:pt x="393596" y="94066"/>
                  </a:lnTo>
                  <a:lnTo>
                    <a:pt x="393596" y="95868"/>
                  </a:lnTo>
                  <a:lnTo>
                    <a:pt x="392163" y="95868"/>
                  </a:lnTo>
                  <a:cubicBezTo>
                    <a:pt x="388940" y="95868"/>
                    <a:pt x="385359" y="97309"/>
                    <a:pt x="385359" y="101995"/>
                  </a:cubicBezTo>
                  <a:lnTo>
                    <a:pt x="385359" y="152091"/>
                  </a:lnTo>
                  <a:lnTo>
                    <a:pt x="383210" y="152091"/>
                  </a:lnTo>
                  <a:lnTo>
                    <a:pt x="345605" y="104518"/>
                  </a:lnTo>
                  <a:lnTo>
                    <a:pt x="345605" y="144523"/>
                  </a:lnTo>
                  <a:cubicBezTo>
                    <a:pt x="345605" y="149208"/>
                    <a:pt x="349187" y="150649"/>
                    <a:pt x="352052" y="150649"/>
                  </a:cubicBezTo>
                  <a:lnTo>
                    <a:pt x="353484" y="150649"/>
                  </a:lnTo>
                  <a:lnTo>
                    <a:pt x="353484" y="152091"/>
                  </a:lnTo>
                  <a:lnTo>
                    <a:pt x="331996" y="152091"/>
                  </a:lnTo>
                  <a:lnTo>
                    <a:pt x="331996" y="150649"/>
                  </a:lnTo>
                  <a:lnTo>
                    <a:pt x="333428" y="150649"/>
                  </a:lnTo>
                  <a:cubicBezTo>
                    <a:pt x="336652" y="150649"/>
                    <a:pt x="340233" y="149208"/>
                    <a:pt x="340233" y="144523"/>
                  </a:cubicBezTo>
                  <a:lnTo>
                    <a:pt x="340233" y="98391"/>
                  </a:lnTo>
                  <a:cubicBezTo>
                    <a:pt x="338442" y="96589"/>
                    <a:pt x="336293" y="95868"/>
                    <a:pt x="334145" y="95868"/>
                  </a:cubicBezTo>
                  <a:lnTo>
                    <a:pt x="332354" y="95868"/>
                  </a:lnTo>
                  <a:lnTo>
                    <a:pt x="332354" y="94066"/>
                  </a:lnTo>
                  <a:lnTo>
                    <a:pt x="354917" y="94066"/>
                  </a:lnTo>
                  <a:lnTo>
                    <a:pt x="379987" y="125421"/>
                  </a:lnTo>
                  <a:lnTo>
                    <a:pt x="379987" y="101634"/>
                  </a:lnTo>
                  <a:cubicBezTo>
                    <a:pt x="379987" y="96949"/>
                    <a:pt x="376405" y="95507"/>
                    <a:pt x="373182" y="95507"/>
                  </a:cubicBezTo>
                  <a:lnTo>
                    <a:pt x="371749" y="95507"/>
                  </a:lnTo>
                  <a:lnTo>
                    <a:pt x="371749" y="93705"/>
                  </a:lnTo>
                  <a:close/>
                  <a:moveTo>
                    <a:pt x="427261" y="122538"/>
                  </a:moveTo>
                  <a:lnTo>
                    <a:pt x="453047" y="122538"/>
                  </a:lnTo>
                  <a:lnTo>
                    <a:pt x="453047" y="123979"/>
                  </a:lnTo>
                  <a:lnTo>
                    <a:pt x="452689" y="123979"/>
                  </a:lnTo>
                  <a:cubicBezTo>
                    <a:pt x="449466" y="123979"/>
                    <a:pt x="446959" y="125061"/>
                    <a:pt x="446959" y="130106"/>
                  </a:cubicBezTo>
                  <a:lnTo>
                    <a:pt x="446959" y="147406"/>
                  </a:lnTo>
                  <a:cubicBezTo>
                    <a:pt x="446959" y="147406"/>
                    <a:pt x="436931" y="153172"/>
                    <a:pt x="424038" y="153172"/>
                  </a:cubicBezTo>
                  <a:cubicBezTo>
                    <a:pt x="408280" y="153172"/>
                    <a:pt x="394670" y="141639"/>
                    <a:pt x="394670" y="123259"/>
                  </a:cubicBezTo>
                  <a:cubicBezTo>
                    <a:pt x="394670" y="104878"/>
                    <a:pt x="408280" y="92985"/>
                    <a:pt x="422963" y="92985"/>
                  </a:cubicBezTo>
                  <a:cubicBezTo>
                    <a:pt x="430484" y="92985"/>
                    <a:pt x="436215" y="96589"/>
                    <a:pt x="439080" y="96589"/>
                  </a:cubicBezTo>
                  <a:cubicBezTo>
                    <a:pt x="441945" y="96589"/>
                    <a:pt x="441587" y="92985"/>
                    <a:pt x="441587" y="92985"/>
                  </a:cubicBezTo>
                  <a:lnTo>
                    <a:pt x="443019" y="92624"/>
                  </a:lnTo>
                  <a:lnTo>
                    <a:pt x="447317" y="111005"/>
                  </a:lnTo>
                  <a:lnTo>
                    <a:pt x="445884" y="111365"/>
                  </a:lnTo>
                  <a:cubicBezTo>
                    <a:pt x="445884" y="111365"/>
                    <a:pt x="438005" y="96949"/>
                    <a:pt x="425470" y="96949"/>
                  </a:cubicBezTo>
                  <a:cubicBezTo>
                    <a:pt x="415801" y="96949"/>
                    <a:pt x="408638" y="103436"/>
                    <a:pt x="408638" y="122538"/>
                  </a:cubicBezTo>
                  <a:cubicBezTo>
                    <a:pt x="408638" y="140558"/>
                    <a:pt x="416875" y="148127"/>
                    <a:pt x="426187" y="148127"/>
                  </a:cubicBezTo>
                  <a:cubicBezTo>
                    <a:pt x="429052" y="148127"/>
                    <a:pt x="431917" y="147406"/>
                    <a:pt x="434066" y="146685"/>
                  </a:cubicBezTo>
                  <a:lnTo>
                    <a:pt x="434066" y="129386"/>
                  </a:lnTo>
                  <a:cubicBezTo>
                    <a:pt x="434066" y="124700"/>
                    <a:pt x="431559" y="123259"/>
                    <a:pt x="428335" y="123259"/>
                  </a:cubicBezTo>
                  <a:lnTo>
                    <a:pt x="426903" y="123259"/>
                  </a:lnTo>
                  <a:lnTo>
                    <a:pt x="426903" y="121817"/>
                  </a:lnTo>
                  <a:close/>
                  <a:moveTo>
                    <a:pt x="504619" y="134792"/>
                  </a:moveTo>
                  <a:lnTo>
                    <a:pt x="497098" y="151731"/>
                  </a:lnTo>
                  <a:lnTo>
                    <a:pt x="454122" y="151731"/>
                  </a:lnTo>
                  <a:lnTo>
                    <a:pt x="454122" y="150289"/>
                  </a:lnTo>
                  <a:lnTo>
                    <a:pt x="455554" y="150289"/>
                  </a:lnTo>
                  <a:cubicBezTo>
                    <a:pt x="458777" y="150289"/>
                    <a:pt x="461284" y="149208"/>
                    <a:pt x="461284" y="144162"/>
                  </a:cubicBezTo>
                  <a:lnTo>
                    <a:pt x="461284" y="101634"/>
                  </a:lnTo>
                  <a:cubicBezTo>
                    <a:pt x="461284" y="96949"/>
                    <a:pt x="458777" y="95507"/>
                    <a:pt x="455554" y="95507"/>
                  </a:cubicBezTo>
                  <a:lnTo>
                    <a:pt x="454122" y="95507"/>
                  </a:lnTo>
                  <a:lnTo>
                    <a:pt x="454122" y="93705"/>
                  </a:lnTo>
                  <a:lnTo>
                    <a:pt x="494233" y="93705"/>
                  </a:lnTo>
                  <a:lnTo>
                    <a:pt x="499605" y="107401"/>
                  </a:lnTo>
                  <a:lnTo>
                    <a:pt x="498173" y="108122"/>
                  </a:lnTo>
                  <a:cubicBezTo>
                    <a:pt x="498173" y="108122"/>
                    <a:pt x="492084" y="98391"/>
                    <a:pt x="480624" y="98391"/>
                  </a:cubicBezTo>
                  <a:lnTo>
                    <a:pt x="474536" y="98391"/>
                  </a:lnTo>
                  <a:lnTo>
                    <a:pt x="474536" y="119655"/>
                  </a:lnTo>
                  <a:lnTo>
                    <a:pt x="483131" y="119655"/>
                  </a:lnTo>
                  <a:cubicBezTo>
                    <a:pt x="487787" y="119655"/>
                    <a:pt x="490294" y="115330"/>
                    <a:pt x="490294" y="112086"/>
                  </a:cubicBezTo>
                  <a:lnTo>
                    <a:pt x="490294" y="111365"/>
                  </a:lnTo>
                  <a:lnTo>
                    <a:pt x="491726" y="111365"/>
                  </a:lnTo>
                  <a:lnTo>
                    <a:pt x="491726" y="132269"/>
                  </a:lnTo>
                  <a:lnTo>
                    <a:pt x="490294" y="132269"/>
                  </a:lnTo>
                  <a:lnTo>
                    <a:pt x="490294" y="131548"/>
                  </a:lnTo>
                  <a:cubicBezTo>
                    <a:pt x="490294" y="128304"/>
                    <a:pt x="487787" y="124340"/>
                    <a:pt x="483131" y="124340"/>
                  </a:cubicBezTo>
                  <a:lnTo>
                    <a:pt x="474536" y="124340"/>
                  </a:lnTo>
                  <a:lnTo>
                    <a:pt x="474536" y="146685"/>
                  </a:lnTo>
                  <a:lnTo>
                    <a:pt x="483847" y="146685"/>
                  </a:lnTo>
                  <a:cubicBezTo>
                    <a:pt x="495308" y="146685"/>
                    <a:pt x="503545" y="133710"/>
                    <a:pt x="503545" y="133710"/>
                  </a:cubicBezTo>
                  <a:lnTo>
                    <a:pt x="504977" y="134431"/>
                  </a:lnTo>
                  <a:close/>
                  <a:moveTo>
                    <a:pt x="329489" y="134071"/>
                  </a:moveTo>
                  <a:lnTo>
                    <a:pt x="330921" y="134792"/>
                  </a:lnTo>
                  <a:lnTo>
                    <a:pt x="323400" y="151731"/>
                  </a:lnTo>
                  <a:lnTo>
                    <a:pt x="280424" y="151731"/>
                  </a:lnTo>
                  <a:lnTo>
                    <a:pt x="280424" y="150289"/>
                  </a:lnTo>
                  <a:lnTo>
                    <a:pt x="281856" y="150289"/>
                  </a:lnTo>
                  <a:cubicBezTo>
                    <a:pt x="285079" y="150289"/>
                    <a:pt x="287586" y="149208"/>
                    <a:pt x="287586" y="144162"/>
                  </a:cubicBezTo>
                  <a:lnTo>
                    <a:pt x="287586" y="101634"/>
                  </a:lnTo>
                  <a:cubicBezTo>
                    <a:pt x="287586" y="96949"/>
                    <a:pt x="285079" y="95507"/>
                    <a:pt x="281856" y="95507"/>
                  </a:cubicBezTo>
                  <a:lnTo>
                    <a:pt x="280424" y="95507"/>
                  </a:lnTo>
                  <a:lnTo>
                    <a:pt x="280424" y="93705"/>
                  </a:lnTo>
                  <a:lnTo>
                    <a:pt x="320535" y="93705"/>
                  </a:lnTo>
                  <a:lnTo>
                    <a:pt x="325907" y="107401"/>
                  </a:lnTo>
                  <a:lnTo>
                    <a:pt x="324475" y="108122"/>
                  </a:lnTo>
                  <a:cubicBezTo>
                    <a:pt x="324475" y="108122"/>
                    <a:pt x="318386" y="98391"/>
                    <a:pt x="306926" y="98391"/>
                  </a:cubicBezTo>
                  <a:lnTo>
                    <a:pt x="300838" y="98391"/>
                  </a:lnTo>
                  <a:lnTo>
                    <a:pt x="300838" y="119655"/>
                  </a:lnTo>
                  <a:lnTo>
                    <a:pt x="309433" y="119655"/>
                  </a:lnTo>
                  <a:cubicBezTo>
                    <a:pt x="314089" y="119655"/>
                    <a:pt x="316596" y="115330"/>
                    <a:pt x="316596" y="112086"/>
                  </a:cubicBezTo>
                  <a:lnTo>
                    <a:pt x="316596" y="111365"/>
                  </a:lnTo>
                  <a:lnTo>
                    <a:pt x="318028" y="111365"/>
                  </a:lnTo>
                  <a:lnTo>
                    <a:pt x="318028" y="132269"/>
                  </a:lnTo>
                  <a:lnTo>
                    <a:pt x="316596" y="132269"/>
                  </a:lnTo>
                  <a:lnTo>
                    <a:pt x="316596" y="131548"/>
                  </a:lnTo>
                  <a:cubicBezTo>
                    <a:pt x="316596" y="128304"/>
                    <a:pt x="314089" y="124340"/>
                    <a:pt x="309433" y="124340"/>
                  </a:cubicBezTo>
                  <a:lnTo>
                    <a:pt x="300838" y="124340"/>
                  </a:lnTo>
                  <a:lnTo>
                    <a:pt x="300838" y="146685"/>
                  </a:lnTo>
                  <a:lnTo>
                    <a:pt x="310149" y="146685"/>
                  </a:lnTo>
                  <a:cubicBezTo>
                    <a:pt x="321610" y="146685"/>
                    <a:pt x="329847" y="133710"/>
                    <a:pt x="329847" y="133710"/>
                  </a:cubicBezTo>
                  <a:close/>
                  <a:moveTo>
                    <a:pt x="139675" y="132629"/>
                  </a:moveTo>
                  <a:lnTo>
                    <a:pt x="147554" y="113167"/>
                  </a:lnTo>
                  <a:lnTo>
                    <a:pt x="155433" y="132629"/>
                  </a:lnTo>
                  <a:lnTo>
                    <a:pt x="139675" y="132629"/>
                  </a:lnTo>
                  <a:close/>
                  <a:moveTo>
                    <a:pt x="229568" y="134071"/>
                  </a:moveTo>
                  <a:cubicBezTo>
                    <a:pt x="229568" y="134071"/>
                    <a:pt x="221331" y="147045"/>
                    <a:pt x="209870" y="147045"/>
                  </a:cubicBezTo>
                  <a:lnTo>
                    <a:pt x="200558" y="147045"/>
                  </a:lnTo>
                  <a:lnTo>
                    <a:pt x="200558" y="101634"/>
                  </a:lnTo>
                  <a:cubicBezTo>
                    <a:pt x="200558" y="96949"/>
                    <a:pt x="203065" y="95507"/>
                    <a:pt x="206289" y="95507"/>
                  </a:cubicBezTo>
                  <a:lnTo>
                    <a:pt x="207721" y="95507"/>
                  </a:lnTo>
                  <a:lnTo>
                    <a:pt x="207721" y="93705"/>
                  </a:lnTo>
                  <a:lnTo>
                    <a:pt x="180503" y="93705"/>
                  </a:lnTo>
                  <a:lnTo>
                    <a:pt x="180503" y="95507"/>
                  </a:lnTo>
                  <a:lnTo>
                    <a:pt x="181935" y="95507"/>
                  </a:lnTo>
                  <a:cubicBezTo>
                    <a:pt x="185158" y="95507"/>
                    <a:pt x="187665" y="96589"/>
                    <a:pt x="187665" y="101634"/>
                  </a:cubicBezTo>
                  <a:lnTo>
                    <a:pt x="187665" y="144162"/>
                  </a:lnTo>
                  <a:cubicBezTo>
                    <a:pt x="187665" y="148847"/>
                    <a:pt x="185158" y="150289"/>
                    <a:pt x="182293" y="150289"/>
                  </a:cubicBezTo>
                  <a:cubicBezTo>
                    <a:pt x="179428" y="150289"/>
                    <a:pt x="176921" y="148487"/>
                    <a:pt x="175130" y="144883"/>
                  </a:cubicBezTo>
                  <a:cubicBezTo>
                    <a:pt x="174772" y="143802"/>
                    <a:pt x="152568" y="92985"/>
                    <a:pt x="152568" y="92985"/>
                  </a:cubicBezTo>
                  <a:lnTo>
                    <a:pt x="150777" y="92985"/>
                  </a:lnTo>
                  <a:lnTo>
                    <a:pt x="129289" y="144883"/>
                  </a:lnTo>
                  <a:cubicBezTo>
                    <a:pt x="127856" y="148487"/>
                    <a:pt x="125349" y="150289"/>
                    <a:pt x="122126" y="150289"/>
                  </a:cubicBezTo>
                  <a:cubicBezTo>
                    <a:pt x="118902" y="150289"/>
                    <a:pt x="116754" y="148847"/>
                    <a:pt x="116754" y="144162"/>
                  </a:cubicBezTo>
                  <a:lnTo>
                    <a:pt x="116754" y="101634"/>
                  </a:lnTo>
                  <a:cubicBezTo>
                    <a:pt x="116754" y="96949"/>
                    <a:pt x="119261" y="95507"/>
                    <a:pt x="122484" y="95507"/>
                  </a:cubicBezTo>
                  <a:lnTo>
                    <a:pt x="123916" y="95507"/>
                  </a:lnTo>
                  <a:lnTo>
                    <a:pt x="123916" y="93705"/>
                  </a:lnTo>
                  <a:lnTo>
                    <a:pt x="96698" y="93705"/>
                  </a:lnTo>
                  <a:lnTo>
                    <a:pt x="96698" y="95507"/>
                  </a:lnTo>
                  <a:lnTo>
                    <a:pt x="98130" y="95507"/>
                  </a:lnTo>
                  <a:cubicBezTo>
                    <a:pt x="101354" y="95507"/>
                    <a:pt x="103861" y="96589"/>
                    <a:pt x="103861" y="101634"/>
                  </a:cubicBezTo>
                  <a:lnTo>
                    <a:pt x="103861" y="120015"/>
                  </a:lnTo>
                  <a:lnTo>
                    <a:pt x="83447" y="120015"/>
                  </a:lnTo>
                  <a:lnTo>
                    <a:pt x="83447" y="101634"/>
                  </a:lnTo>
                  <a:cubicBezTo>
                    <a:pt x="83447" y="96949"/>
                    <a:pt x="85954" y="95507"/>
                    <a:pt x="89177" y="95507"/>
                  </a:cubicBezTo>
                  <a:lnTo>
                    <a:pt x="90609" y="95507"/>
                  </a:lnTo>
                  <a:lnTo>
                    <a:pt x="90609" y="93705"/>
                  </a:lnTo>
                  <a:lnTo>
                    <a:pt x="63391" y="93705"/>
                  </a:lnTo>
                  <a:lnTo>
                    <a:pt x="63391" y="95507"/>
                  </a:lnTo>
                  <a:lnTo>
                    <a:pt x="64823" y="95507"/>
                  </a:lnTo>
                  <a:cubicBezTo>
                    <a:pt x="68047" y="95507"/>
                    <a:pt x="70554" y="96589"/>
                    <a:pt x="70554" y="101634"/>
                  </a:cubicBezTo>
                  <a:lnTo>
                    <a:pt x="70554" y="144162"/>
                  </a:lnTo>
                  <a:cubicBezTo>
                    <a:pt x="70554" y="148847"/>
                    <a:pt x="68047" y="150289"/>
                    <a:pt x="64823" y="150289"/>
                  </a:cubicBezTo>
                  <a:lnTo>
                    <a:pt x="63391" y="150289"/>
                  </a:lnTo>
                  <a:lnTo>
                    <a:pt x="63391" y="151731"/>
                  </a:lnTo>
                  <a:lnTo>
                    <a:pt x="90609" y="151731"/>
                  </a:lnTo>
                  <a:lnTo>
                    <a:pt x="90609" y="150289"/>
                  </a:lnTo>
                  <a:lnTo>
                    <a:pt x="89177" y="150289"/>
                  </a:lnTo>
                  <a:cubicBezTo>
                    <a:pt x="85954" y="150289"/>
                    <a:pt x="83447" y="149208"/>
                    <a:pt x="83447" y="144162"/>
                  </a:cubicBezTo>
                  <a:lnTo>
                    <a:pt x="83447" y="124700"/>
                  </a:lnTo>
                  <a:lnTo>
                    <a:pt x="103861" y="124700"/>
                  </a:lnTo>
                  <a:lnTo>
                    <a:pt x="103861" y="144162"/>
                  </a:lnTo>
                  <a:cubicBezTo>
                    <a:pt x="103861" y="148847"/>
                    <a:pt x="101354" y="150289"/>
                    <a:pt x="98130" y="150289"/>
                  </a:cubicBezTo>
                  <a:lnTo>
                    <a:pt x="96698" y="150289"/>
                  </a:lnTo>
                  <a:lnTo>
                    <a:pt x="96698" y="151731"/>
                  </a:lnTo>
                  <a:lnTo>
                    <a:pt x="140033" y="151731"/>
                  </a:lnTo>
                  <a:lnTo>
                    <a:pt x="140033" y="150289"/>
                  </a:lnTo>
                  <a:lnTo>
                    <a:pt x="138242" y="150289"/>
                  </a:lnTo>
                  <a:cubicBezTo>
                    <a:pt x="136093" y="150289"/>
                    <a:pt x="133586" y="148847"/>
                    <a:pt x="135735" y="143802"/>
                  </a:cubicBezTo>
                  <a:lnTo>
                    <a:pt x="138242" y="137314"/>
                  </a:lnTo>
                  <a:lnTo>
                    <a:pt x="157940" y="137314"/>
                  </a:lnTo>
                  <a:lnTo>
                    <a:pt x="160447" y="143802"/>
                  </a:lnTo>
                  <a:cubicBezTo>
                    <a:pt x="162596" y="148847"/>
                    <a:pt x="160089" y="150289"/>
                    <a:pt x="157940" y="150289"/>
                  </a:cubicBezTo>
                  <a:lnTo>
                    <a:pt x="156149" y="150289"/>
                  </a:lnTo>
                  <a:lnTo>
                    <a:pt x="156149" y="151731"/>
                  </a:lnTo>
                  <a:lnTo>
                    <a:pt x="224196" y="151731"/>
                  </a:lnTo>
                  <a:lnTo>
                    <a:pt x="231717" y="134792"/>
                  </a:lnTo>
                  <a:lnTo>
                    <a:pt x="230284" y="134071"/>
                  </a:lnTo>
                  <a:close/>
                  <a:moveTo>
                    <a:pt x="14326" y="117132"/>
                  </a:moveTo>
                  <a:cubicBezTo>
                    <a:pt x="14326" y="136954"/>
                    <a:pt x="22921" y="148127"/>
                    <a:pt x="34023" y="148127"/>
                  </a:cubicBezTo>
                  <a:cubicBezTo>
                    <a:pt x="48349" y="148127"/>
                    <a:pt x="56586" y="130106"/>
                    <a:pt x="56586" y="130106"/>
                  </a:cubicBezTo>
                  <a:lnTo>
                    <a:pt x="58019" y="130467"/>
                  </a:lnTo>
                  <a:lnTo>
                    <a:pt x="52647" y="152812"/>
                  </a:lnTo>
                  <a:lnTo>
                    <a:pt x="51214" y="152451"/>
                  </a:lnTo>
                  <a:cubicBezTo>
                    <a:pt x="51214" y="152451"/>
                    <a:pt x="51214" y="149208"/>
                    <a:pt x="49065" y="149208"/>
                  </a:cubicBezTo>
                  <a:cubicBezTo>
                    <a:pt x="46558" y="149208"/>
                    <a:pt x="41186" y="152451"/>
                    <a:pt x="33307" y="152451"/>
                  </a:cubicBezTo>
                  <a:cubicBezTo>
                    <a:pt x="13251" y="152451"/>
                    <a:pt x="0" y="138756"/>
                    <a:pt x="0" y="116771"/>
                  </a:cubicBezTo>
                  <a:cubicBezTo>
                    <a:pt x="0" y="94787"/>
                    <a:pt x="13251" y="81091"/>
                    <a:pt x="33307" y="81091"/>
                  </a:cubicBezTo>
                  <a:cubicBezTo>
                    <a:pt x="41186" y="81091"/>
                    <a:pt x="46558" y="84335"/>
                    <a:pt x="49065" y="84335"/>
                  </a:cubicBezTo>
                  <a:cubicBezTo>
                    <a:pt x="51572" y="84335"/>
                    <a:pt x="51214" y="81091"/>
                    <a:pt x="51214" y="81091"/>
                  </a:cubicBezTo>
                  <a:lnTo>
                    <a:pt x="52647" y="80731"/>
                  </a:lnTo>
                  <a:lnTo>
                    <a:pt x="58019" y="103076"/>
                  </a:lnTo>
                  <a:lnTo>
                    <a:pt x="56586" y="103436"/>
                  </a:lnTo>
                  <a:cubicBezTo>
                    <a:pt x="56586" y="103436"/>
                    <a:pt x="48349" y="85416"/>
                    <a:pt x="34023" y="85416"/>
                  </a:cubicBezTo>
                  <a:cubicBezTo>
                    <a:pt x="22921" y="85416"/>
                    <a:pt x="14326" y="96589"/>
                    <a:pt x="14326" y="116411"/>
                  </a:cubicBezTo>
                  <a:close/>
                  <a:moveTo>
                    <a:pt x="280782" y="134792"/>
                  </a:moveTo>
                  <a:lnTo>
                    <a:pt x="273261" y="151731"/>
                  </a:lnTo>
                  <a:lnTo>
                    <a:pt x="230284" y="151731"/>
                  </a:lnTo>
                  <a:lnTo>
                    <a:pt x="230284" y="150289"/>
                  </a:lnTo>
                  <a:lnTo>
                    <a:pt x="231717" y="150289"/>
                  </a:lnTo>
                  <a:cubicBezTo>
                    <a:pt x="234940" y="150289"/>
                    <a:pt x="237447" y="149208"/>
                    <a:pt x="237447" y="144162"/>
                  </a:cubicBezTo>
                  <a:lnTo>
                    <a:pt x="237447" y="101634"/>
                  </a:lnTo>
                  <a:cubicBezTo>
                    <a:pt x="237447" y="96949"/>
                    <a:pt x="234940" y="95507"/>
                    <a:pt x="231717" y="95507"/>
                  </a:cubicBezTo>
                  <a:lnTo>
                    <a:pt x="230284" y="95507"/>
                  </a:lnTo>
                  <a:lnTo>
                    <a:pt x="230284" y="93705"/>
                  </a:lnTo>
                  <a:lnTo>
                    <a:pt x="257503" y="93705"/>
                  </a:lnTo>
                  <a:lnTo>
                    <a:pt x="257503" y="95507"/>
                  </a:lnTo>
                  <a:lnTo>
                    <a:pt x="256070" y="95507"/>
                  </a:lnTo>
                  <a:cubicBezTo>
                    <a:pt x="252847" y="95507"/>
                    <a:pt x="250340" y="96589"/>
                    <a:pt x="250340" y="101634"/>
                  </a:cubicBezTo>
                  <a:lnTo>
                    <a:pt x="250340" y="147045"/>
                  </a:lnTo>
                  <a:lnTo>
                    <a:pt x="259652" y="147045"/>
                  </a:lnTo>
                  <a:cubicBezTo>
                    <a:pt x="271112" y="147045"/>
                    <a:pt x="279349" y="134071"/>
                    <a:pt x="279349" y="134071"/>
                  </a:cubicBezTo>
                  <a:lnTo>
                    <a:pt x="280782" y="134792"/>
                  </a:lnTo>
                  <a:close/>
                  <a:moveTo>
                    <a:pt x="194828" y="5406"/>
                  </a:moveTo>
                  <a:lnTo>
                    <a:pt x="201991" y="5406"/>
                  </a:lnTo>
                  <a:cubicBezTo>
                    <a:pt x="210228" y="5406"/>
                    <a:pt x="214168" y="9371"/>
                    <a:pt x="214168" y="15497"/>
                  </a:cubicBezTo>
                  <a:cubicBezTo>
                    <a:pt x="214168" y="26670"/>
                    <a:pt x="201991" y="28472"/>
                    <a:pt x="194828" y="33518"/>
                  </a:cubicBezTo>
                  <a:lnTo>
                    <a:pt x="194828" y="5406"/>
                  </a:lnTo>
                  <a:close/>
                  <a:moveTo>
                    <a:pt x="201633" y="68477"/>
                  </a:moveTo>
                  <a:lnTo>
                    <a:pt x="200558" y="68477"/>
                  </a:lnTo>
                  <a:cubicBezTo>
                    <a:pt x="197335" y="68477"/>
                    <a:pt x="194828" y="67396"/>
                    <a:pt x="194828" y="62350"/>
                  </a:cubicBezTo>
                  <a:lnTo>
                    <a:pt x="194828" y="42167"/>
                  </a:lnTo>
                  <a:lnTo>
                    <a:pt x="194828" y="42167"/>
                  </a:lnTo>
                  <a:cubicBezTo>
                    <a:pt x="194828" y="38563"/>
                    <a:pt x="198051" y="36401"/>
                    <a:pt x="202349" y="34599"/>
                  </a:cubicBezTo>
                  <a:cubicBezTo>
                    <a:pt x="211661" y="34959"/>
                    <a:pt x="215242" y="83974"/>
                    <a:pt x="244610" y="83974"/>
                  </a:cubicBezTo>
                  <a:cubicBezTo>
                    <a:pt x="253563" y="83974"/>
                    <a:pt x="258935" y="78568"/>
                    <a:pt x="258935" y="78568"/>
                  </a:cubicBezTo>
                  <a:lnTo>
                    <a:pt x="257861" y="77487"/>
                  </a:lnTo>
                  <a:cubicBezTo>
                    <a:pt x="257861" y="77487"/>
                    <a:pt x="254638" y="80010"/>
                    <a:pt x="249624" y="80010"/>
                  </a:cubicBezTo>
                  <a:cubicBezTo>
                    <a:pt x="231717" y="80010"/>
                    <a:pt x="227061" y="33878"/>
                    <a:pt x="209154" y="31716"/>
                  </a:cubicBezTo>
                  <a:cubicBezTo>
                    <a:pt x="218107" y="28472"/>
                    <a:pt x="228135" y="24508"/>
                    <a:pt x="228135" y="14416"/>
                  </a:cubicBezTo>
                  <a:cubicBezTo>
                    <a:pt x="228135" y="7208"/>
                    <a:pt x="222047" y="0"/>
                    <a:pt x="206289" y="0"/>
                  </a:cubicBezTo>
                  <a:lnTo>
                    <a:pt x="175130" y="0"/>
                  </a:lnTo>
                  <a:lnTo>
                    <a:pt x="175130" y="1442"/>
                  </a:lnTo>
                  <a:lnTo>
                    <a:pt x="176205" y="1442"/>
                  </a:lnTo>
                  <a:cubicBezTo>
                    <a:pt x="179428" y="1442"/>
                    <a:pt x="181935" y="2523"/>
                    <a:pt x="181935" y="7569"/>
                  </a:cubicBezTo>
                  <a:lnTo>
                    <a:pt x="181935" y="61990"/>
                  </a:lnTo>
                  <a:cubicBezTo>
                    <a:pt x="181935" y="66675"/>
                    <a:pt x="179428" y="68117"/>
                    <a:pt x="176205" y="68117"/>
                  </a:cubicBezTo>
                  <a:lnTo>
                    <a:pt x="175130" y="68117"/>
                  </a:lnTo>
                  <a:lnTo>
                    <a:pt x="175130" y="69558"/>
                  </a:lnTo>
                  <a:lnTo>
                    <a:pt x="201991" y="69558"/>
                  </a:lnTo>
                  <a:lnTo>
                    <a:pt x="201991" y="68117"/>
                  </a:lnTo>
                  <a:close/>
                  <a:moveTo>
                    <a:pt x="360289" y="31716"/>
                  </a:moveTo>
                  <a:lnTo>
                    <a:pt x="368168" y="51178"/>
                  </a:lnTo>
                  <a:lnTo>
                    <a:pt x="352410" y="51178"/>
                  </a:lnTo>
                  <a:lnTo>
                    <a:pt x="359931" y="31716"/>
                  </a:lnTo>
                  <a:close/>
                  <a:moveTo>
                    <a:pt x="334861" y="68477"/>
                  </a:moveTo>
                  <a:lnTo>
                    <a:pt x="333428" y="68477"/>
                  </a:lnTo>
                  <a:lnTo>
                    <a:pt x="333428" y="69919"/>
                  </a:lnTo>
                  <a:lnTo>
                    <a:pt x="352410" y="69919"/>
                  </a:lnTo>
                  <a:lnTo>
                    <a:pt x="352410" y="68477"/>
                  </a:lnTo>
                  <a:lnTo>
                    <a:pt x="350619" y="68477"/>
                  </a:lnTo>
                  <a:cubicBezTo>
                    <a:pt x="348470" y="68477"/>
                    <a:pt x="345963" y="67035"/>
                    <a:pt x="348112" y="62350"/>
                  </a:cubicBezTo>
                  <a:lnTo>
                    <a:pt x="350619" y="55863"/>
                  </a:lnTo>
                  <a:lnTo>
                    <a:pt x="369959" y="55863"/>
                  </a:lnTo>
                  <a:lnTo>
                    <a:pt x="372466" y="61990"/>
                  </a:lnTo>
                  <a:cubicBezTo>
                    <a:pt x="374614" y="67035"/>
                    <a:pt x="372107" y="68477"/>
                    <a:pt x="369959" y="68477"/>
                  </a:cubicBezTo>
                  <a:lnTo>
                    <a:pt x="368168" y="68477"/>
                  </a:lnTo>
                  <a:lnTo>
                    <a:pt x="368168" y="69919"/>
                  </a:lnTo>
                  <a:lnTo>
                    <a:pt x="435140" y="69919"/>
                  </a:lnTo>
                  <a:lnTo>
                    <a:pt x="442661" y="52980"/>
                  </a:lnTo>
                  <a:lnTo>
                    <a:pt x="441228" y="52259"/>
                  </a:lnTo>
                  <a:cubicBezTo>
                    <a:pt x="441228" y="52259"/>
                    <a:pt x="432991" y="65233"/>
                    <a:pt x="421889" y="65233"/>
                  </a:cubicBezTo>
                  <a:lnTo>
                    <a:pt x="412935" y="65233"/>
                  </a:lnTo>
                  <a:lnTo>
                    <a:pt x="412935" y="20543"/>
                  </a:lnTo>
                  <a:cubicBezTo>
                    <a:pt x="412935" y="15858"/>
                    <a:pt x="415442" y="14777"/>
                    <a:pt x="418666" y="14777"/>
                  </a:cubicBezTo>
                  <a:lnTo>
                    <a:pt x="419740" y="14777"/>
                  </a:lnTo>
                  <a:lnTo>
                    <a:pt x="419740" y="13335"/>
                  </a:lnTo>
                  <a:lnTo>
                    <a:pt x="392880" y="13335"/>
                  </a:lnTo>
                  <a:lnTo>
                    <a:pt x="392880" y="14777"/>
                  </a:lnTo>
                  <a:lnTo>
                    <a:pt x="393954" y="14777"/>
                  </a:lnTo>
                  <a:cubicBezTo>
                    <a:pt x="397177" y="14777"/>
                    <a:pt x="399684" y="15858"/>
                    <a:pt x="399684" y="20543"/>
                  </a:cubicBezTo>
                  <a:lnTo>
                    <a:pt x="399684" y="62711"/>
                  </a:lnTo>
                  <a:cubicBezTo>
                    <a:pt x="399684" y="67396"/>
                    <a:pt x="397177" y="68477"/>
                    <a:pt x="394312" y="68837"/>
                  </a:cubicBezTo>
                  <a:cubicBezTo>
                    <a:pt x="391447" y="68837"/>
                    <a:pt x="388940" y="67035"/>
                    <a:pt x="387507" y="63431"/>
                  </a:cubicBezTo>
                  <a:cubicBezTo>
                    <a:pt x="386433" y="60909"/>
                    <a:pt x="365303" y="12254"/>
                    <a:pt x="365303" y="12254"/>
                  </a:cubicBezTo>
                  <a:lnTo>
                    <a:pt x="363512" y="12254"/>
                  </a:lnTo>
                  <a:lnTo>
                    <a:pt x="342382" y="63431"/>
                  </a:lnTo>
                  <a:cubicBezTo>
                    <a:pt x="340949" y="67035"/>
                    <a:pt x="338442" y="68837"/>
                    <a:pt x="335219" y="68837"/>
                  </a:cubicBezTo>
                  <a:close/>
                  <a:moveTo>
                    <a:pt x="289377" y="14416"/>
                  </a:moveTo>
                  <a:lnTo>
                    <a:pt x="287945" y="14416"/>
                  </a:lnTo>
                  <a:lnTo>
                    <a:pt x="287945" y="12975"/>
                  </a:lnTo>
                  <a:lnTo>
                    <a:pt x="316238" y="12975"/>
                  </a:lnTo>
                  <a:lnTo>
                    <a:pt x="316238" y="14416"/>
                  </a:lnTo>
                  <a:lnTo>
                    <a:pt x="314447" y="14416"/>
                  </a:lnTo>
                  <a:cubicBezTo>
                    <a:pt x="312298" y="14416"/>
                    <a:pt x="309075" y="15858"/>
                    <a:pt x="311940" y="20904"/>
                  </a:cubicBezTo>
                  <a:lnTo>
                    <a:pt x="322684" y="39645"/>
                  </a:lnTo>
                  <a:cubicBezTo>
                    <a:pt x="322684" y="39645"/>
                    <a:pt x="330921" y="25949"/>
                    <a:pt x="333786" y="20904"/>
                  </a:cubicBezTo>
                  <a:cubicBezTo>
                    <a:pt x="336652" y="15858"/>
                    <a:pt x="333428" y="14416"/>
                    <a:pt x="331280" y="14416"/>
                  </a:cubicBezTo>
                  <a:lnTo>
                    <a:pt x="329489" y="14416"/>
                  </a:lnTo>
                  <a:lnTo>
                    <a:pt x="329489" y="12975"/>
                  </a:lnTo>
                  <a:lnTo>
                    <a:pt x="349187" y="12975"/>
                  </a:lnTo>
                  <a:lnTo>
                    <a:pt x="349187" y="14416"/>
                  </a:lnTo>
                  <a:lnTo>
                    <a:pt x="347754" y="14416"/>
                  </a:lnTo>
                  <a:cubicBezTo>
                    <a:pt x="344889" y="14416"/>
                    <a:pt x="342740" y="16218"/>
                    <a:pt x="340591" y="19822"/>
                  </a:cubicBezTo>
                  <a:lnTo>
                    <a:pt x="325549" y="45411"/>
                  </a:lnTo>
                  <a:lnTo>
                    <a:pt x="325549" y="62350"/>
                  </a:lnTo>
                  <a:cubicBezTo>
                    <a:pt x="325549" y="67035"/>
                    <a:pt x="328056" y="68477"/>
                    <a:pt x="330921" y="68477"/>
                  </a:cubicBezTo>
                  <a:lnTo>
                    <a:pt x="332354" y="68477"/>
                  </a:lnTo>
                  <a:lnTo>
                    <a:pt x="332354" y="69919"/>
                  </a:lnTo>
                  <a:lnTo>
                    <a:pt x="305493" y="69919"/>
                  </a:lnTo>
                  <a:lnTo>
                    <a:pt x="305493" y="68477"/>
                  </a:lnTo>
                  <a:lnTo>
                    <a:pt x="306926" y="68477"/>
                  </a:lnTo>
                  <a:cubicBezTo>
                    <a:pt x="310149" y="68477"/>
                    <a:pt x="312298" y="67396"/>
                    <a:pt x="312298" y="62350"/>
                  </a:cubicBezTo>
                  <a:lnTo>
                    <a:pt x="312298" y="46853"/>
                  </a:lnTo>
                  <a:lnTo>
                    <a:pt x="296898" y="19822"/>
                  </a:lnTo>
                  <a:cubicBezTo>
                    <a:pt x="294749" y="16218"/>
                    <a:pt x="292959" y="14416"/>
                    <a:pt x="289735" y="14416"/>
                  </a:cubicBezTo>
                  <a:close/>
                  <a:moveTo>
                    <a:pt x="263949" y="16218"/>
                  </a:moveTo>
                  <a:cubicBezTo>
                    <a:pt x="273261" y="16218"/>
                    <a:pt x="278633" y="24147"/>
                    <a:pt x="278633" y="41447"/>
                  </a:cubicBezTo>
                  <a:cubicBezTo>
                    <a:pt x="278633" y="58746"/>
                    <a:pt x="272903" y="66675"/>
                    <a:pt x="263949" y="66675"/>
                  </a:cubicBezTo>
                  <a:cubicBezTo>
                    <a:pt x="254638" y="66675"/>
                    <a:pt x="249265" y="58746"/>
                    <a:pt x="249265" y="41447"/>
                  </a:cubicBezTo>
                  <a:cubicBezTo>
                    <a:pt x="249265" y="24147"/>
                    <a:pt x="254996" y="16218"/>
                    <a:pt x="263949" y="16218"/>
                  </a:cubicBezTo>
                  <a:close/>
                  <a:moveTo>
                    <a:pt x="263949" y="71000"/>
                  </a:moveTo>
                  <a:cubicBezTo>
                    <a:pt x="280065" y="71000"/>
                    <a:pt x="292600" y="59827"/>
                    <a:pt x="292600" y="41447"/>
                  </a:cubicBezTo>
                  <a:cubicBezTo>
                    <a:pt x="292600" y="23066"/>
                    <a:pt x="280065" y="11893"/>
                    <a:pt x="263949" y="11893"/>
                  </a:cubicBezTo>
                  <a:cubicBezTo>
                    <a:pt x="247833" y="11893"/>
                    <a:pt x="235298" y="23066"/>
                    <a:pt x="235298" y="41447"/>
                  </a:cubicBezTo>
                  <a:cubicBezTo>
                    <a:pt x="235298" y="59827"/>
                    <a:pt x="247833" y="71000"/>
                    <a:pt x="263949" y="71000"/>
                  </a:cubicBezTo>
                  <a:close/>
                </a:path>
              </a:pathLst>
            </a:custGeom>
            <a:solidFill>
              <a:srgbClr val="FEFEFE"/>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3" name="Freeform: Shape 22">
              <a:extLst>
                <a:ext uri="{FF2B5EF4-FFF2-40B4-BE49-F238E27FC236}">
                  <a16:creationId xmlns:a16="http://schemas.microsoft.com/office/drawing/2014/main" id="{922C10C6-02DE-C415-85F1-1E0A64E0FCB4}"/>
                </a:ext>
              </a:extLst>
            </p:cNvPr>
            <p:cNvSpPr/>
            <p:nvPr/>
          </p:nvSpPr>
          <p:spPr>
            <a:xfrm>
              <a:off x="2456032" y="4704987"/>
              <a:ext cx="859421" cy="1062835"/>
            </a:xfrm>
            <a:custGeom>
              <a:avLst/>
              <a:gdLst>
                <a:gd name="connsiteX0" fmla="*/ 366262 w 859421"/>
                <a:gd name="connsiteY0" fmla="*/ 821364 h 1062835"/>
                <a:gd name="connsiteX1" fmla="*/ 307169 w 859421"/>
                <a:gd name="connsiteY1" fmla="*/ 911105 h 1062835"/>
                <a:gd name="connsiteX2" fmla="*/ 366262 w 859421"/>
                <a:gd name="connsiteY2" fmla="*/ 821364 h 1062835"/>
                <a:gd name="connsiteX3" fmla="*/ 76169 w 859421"/>
                <a:gd name="connsiteY3" fmla="*/ 794333 h 1062835"/>
                <a:gd name="connsiteX4" fmla="*/ 76319 w 859421"/>
                <a:gd name="connsiteY4" fmla="*/ 794770 h 1062835"/>
                <a:gd name="connsiteX5" fmla="*/ 76169 w 859421"/>
                <a:gd name="connsiteY5" fmla="*/ 794694 h 1062835"/>
                <a:gd name="connsiteX6" fmla="*/ 671398 w 859421"/>
                <a:gd name="connsiteY6" fmla="*/ 770186 h 1062835"/>
                <a:gd name="connsiteX7" fmla="*/ 695393 w 859421"/>
                <a:gd name="connsiteY7" fmla="*/ 774511 h 1062835"/>
                <a:gd name="connsiteX8" fmla="*/ 719030 w 859421"/>
                <a:gd name="connsiteY8" fmla="*/ 770907 h 1062835"/>
                <a:gd name="connsiteX9" fmla="*/ 765230 w 859421"/>
                <a:gd name="connsiteY9" fmla="*/ 788206 h 1062835"/>
                <a:gd name="connsiteX10" fmla="*/ 419983 w 859421"/>
                <a:gd name="connsiteY10" fmla="*/ 1062835 h 1062835"/>
                <a:gd name="connsiteX11" fmla="*/ 95349 w 859421"/>
                <a:gd name="connsiteY11" fmla="*/ 850158 h 1062835"/>
                <a:gd name="connsiteX12" fmla="*/ 76319 w 859421"/>
                <a:gd name="connsiteY12" fmla="*/ 794770 h 1062835"/>
                <a:gd name="connsiteX13" fmla="*/ 124473 w 859421"/>
                <a:gd name="connsiteY13" fmla="*/ 819066 h 1062835"/>
                <a:gd name="connsiteX14" fmla="*/ 177881 w 859421"/>
                <a:gd name="connsiteY14" fmla="*/ 826409 h 1062835"/>
                <a:gd name="connsiteX15" fmla="*/ 189699 w 859421"/>
                <a:gd name="connsiteY15" fmla="*/ 826049 h 1062835"/>
                <a:gd name="connsiteX16" fmla="*/ 419983 w 859421"/>
                <a:gd name="connsiteY16" fmla="*/ 966967 h 1062835"/>
                <a:gd name="connsiteX17" fmla="*/ 671398 w 859421"/>
                <a:gd name="connsiteY17" fmla="*/ 770186 h 1062835"/>
                <a:gd name="connsiteX18" fmla="*/ 515786 w 859421"/>
                <a:gd name="connsiteY18" fmla="*/ 745679 h 1062835"/>
                <a:gd name="connsiteX19" fmla="*/ 520263 w 859421"/>
                <a:gd name="connsiteY19" fmla="*/ 751806 h 1062835"/>
                <a:gd name="connsiteX20" fmla="*/ 566104 w 859421"/>
                <a:gd name="connsiteY20" fmla="*/ 810552 h 1062835"/>
                <a:gd name="connsiteX21" fmla="*/ 624839 w 859421"/>
                <a:gd name="connsiteY21" fmla="*/ 827130 h 1062835"/>
                <a:gd name="connsiteX22" fmla="*/ 568253 w 859421"/>
                <a:gd name="connsiteY22" fmla="*/ 892724 h 1062835"/>
                <a:gd name="connsiteX23" fmla="*/ 477644 w 859421"/>
                <a:gd name="connsiteY23" fmla="*/ 865694 h 1062835"/>
                <a:gd name="connsiteX24" fmla="*/ 481225 w 859421"/>
                <a:gd name="connsiteY24" fmla="*/ 904618 h 1062835"/>
                <a:gd name="connsiteX25" fmla="*/ 549272 w 859421"/>
                <a:gd name="connsiteY25" fmla="*/ 906780 h 1062835"/>
                <a:gd name="connsiteX26" fmla="*/ 514174 w 859421"/>
                <a:gd name="connsiteY26" fmla="*/ 925882 h 1062835"/>
                <a:gd name="connsiteX27" fmla="*/ 445769 w 859421"/>
                <a:gd name="connsiteY27" fmla="*/ 934531 h 1062835"/>
                <a:gd name="connsiteX28" fmla="*/ 426072 w 859421"/>
                <a:gd name="connsiteY28" fmla="*/ 807308 h 1062835"/>
                <a:gd name="connsiteX29" fmla="*/ 510235 w 859421"/>
                <a:gd name="connsiteY29" fmla="*/ 746039 h 1062835"/>
                <a:gd name="connsiteX30" fmla="*/ 515786 w 859421"/>
                <a:gd name="connsiteY30" fmla="*/ 745679 h 1062835"/>
                <a:gd name="connsiteX31" fmla="*/ 95150 w 859421"/>
                <a:gd name="connsiteY31" fmla="*/ 741714 h 1062835"/>
                <a:gd name="connsiteX32" fmla="*/ 135643 w 859421"/>
                <a:gd name="connsiteY32" fmla="*/ 776077 h 1062835"/>
                <a:gd name="connsiteX33" fmla="*/ 177782 w 859421"/>
                <a:gd name="connsiteY33" fmla="*/ 781706 h 1062835"/>
                <a:gd name="connsiteX34" fmla="*/ 177523 w 859421"/>
                <a:gd name="connsiteY34" fmla="*/ 781719 h 1062835"/>
                <a:gd name="connsiteX35" fmla="*/ 177881 w 859421"/>
                <a:gd name="connsiteY35" fmla="*/ 781719 h 1062835"/>
                <a:gd name="connsiteX36" fmla="*/ 177782 w 859421"/>
                <a:gd name="connsiteY36" fmla="*/ 781706 h 1062835"/>
                <a:gd name="connsiteX37" fmla="*/ 193415 w 859421"/>
                <a:gd name="connsiteY37" fmla="*/ 780909 h 1062835"/>
                <a:gd name="connsiteX38" fmla="*/ 204741 w 859421"/>
                <a:gd name="connsiteY38" fmla="*/ 776313 h 1062835"/>
                <a:gd name="connsiteX39" fmla="*/ 199369 w 859421"/>
                <a:gd name="connsiteY39" fmla="*/ 765141 h 1062835"/>
                <a:gd name="connsiteX40" fmla="*/ 122011 w 859421"/>
                <a:gd name="connsiteY40" fmla="*/ 759014 h 1062835"/>
                <a:gd name="connsiteX41" fmla="*/ 95150 w 859421"/>
                <a:gd name="connsiteY41" fmla="*/ 741714 h 1062835"/>
                <a:gd name="connsiteX42" fmla="*/ 456872 w 859421"/>
                <a:gd name="connsiteY42" fmla="*/ 575567 h 1062835"/>
                <a:gd name="connsiteX43" fmla="*/ 482658 w 859421"/>
                <a:gd name="connsiteY43" fmla="*/ 644044 h 1062835"/>
                <a:gd name="connsiteX44" fmla="*/ 485523 w 859421"/>
                <a:gd name="connsiteY44" fmla="*/ 653415 h 1062835"/>
                <a:gd name="connsiteX45" fmla="*/ 495909 w 859421"/>
                <a:gd name="connsiteY45" fmla="*/ 620979 h 1062835"/>
                <a:gd name="connsiteX46" fmla="*/ 524202 w 859421"/>
                <a:gd name="connsiteY46" fmla="*/ 689816 h 1062835"/>
                <a:gd name="connsiteX47" fmla="*/ 543542 w 859421"/>
                <a:gd name="connsiteY47" fmla="*/ 661344 h 1062835"/>
                <a:gd name="connsiteX48" fmla="*/ 564314 w 859421"/>
                <a:gd name="connsiteY48" fmla="*/ 705674 h 1062835"/>
                <a:gd name="connsiteX49" fmla="*/ 574342 w 859421"/>
                <a:gd name="connsiteY49" fmla="*/ 703151 h 1062835"/>
                <a:gd name="connsiteX50" fmla="*/ 578997 w 859421"/>
                <a:gd name="connsiteY50" fmla="*/ 691618 h 1062835"/>
                <a:gd name="connsiteX51" fmla="*/ 585802 w 859421"/>
                <a:gd name="connsiteY51" fmla="*/ 689456 h 1062835"/>
                <a:gd name="connsiteX52" fmla="*/ 644929 w 859421"/>
                <a:gd name="connsiteY52" fmla="*/ 698376 h 1062835"/>
                <a:gd name="connsiteX53" fmla="*/ 662549 w 859421"/>
                <a:gd name="connsiteY53" fmla="*/ 700902 h 1062835"/>
                <a:gd name="connsiteX54" fmla="*/ 662802 w 859421"/>
                <a:gd name="connsiteY54" fmla="*/ 700989 h 1062835"/>
                <a:gd name="connsiteX55" fmla="*/ 663160 w 859421"/>
                <a:gd name="connsiteY55" fmla="*/ 700989 h 1062835"/>
                <a:gd name="connsiteX56" fmla="*/ 662549 w 859421"/>
                <a:gd name="connsiteY56" fmla="*/ 700902 h 1062835"/>
                <a:gd name="connsiteX57" fmla="*/ 653200 w 859421"/>
                <a:gd name="connsiteY57" fmla="*/ 697666 h 1062835"/>
                <a:gd name="connsiteX58" fmla="*/ 609081 w 859421"/>
                <a:gd name="connsiteY58" fmla="*/ 679725 h 1062835"/>
                <a:gd name="connsiteX59" fmla="*/ 505937 w 859421"/>
                <a:gd name="connsiteY59" fmla="*/ 604760 h 1062835"/>
                <a:gd name="connsiteX60" fmla="*/ 456872 w 859421"/>
                <a:gd name="connsiteY60" fmla="*/ 575567 h 1062835"/>
                <a:gd name="connsiteX61" fmla="*/ 504146 w 859421"/>
                <a:gd name="connsiteY61" fmla="*/ 497359 h 1062835"/>
                <a:gd name="connsiteX62" fmla="*/ 534230 w 859421"/>
                <a:gd name="connsiteY62" fmla="*/ 539167 h 1062835"/>
                <a:gd name="connsiteX63" fmla="*/ 653132 w 859421"/>
                <a:gd name="connsiteY63" fmla="*/ 640080 h 1062835"/>
                <a:gd name="connsiteX64" fmla="*/ 700407 w 859421"/>
                <a:gd name="connsiteY64" fmla="*/ 652334 h 1062835"/>
                <a:gd name="connsiteX65" fmla="*/ 770961 w 859421"/>
                <a:gd name="connsiteY65" fmla="*/ 597192 h 1062835"/>
                <a:gd name="connsiteX66" fmla="*/ 812147 w 859421"/>
                <a:gd name="connsiteY66" fmla="*/ 606562 h 1062835"/>
                <a:gd name="connsiteX67" fmla="*/ 800686 w 859421"/>
                <a:gd name="connsiteY67" fmla="*/ 611608 h 1062835"/>
                <a:gd name="connsiteX68" fmla="*/ 787793 w 859421"/>
                <a:gd name="connsiteY68" fmla="*/ 624583 h 1062835"/>
                <a:gd name="connsiteX69" fmla="*/ 757351 w 859421"/>
                <a:gd name="connsiteY69" fmla="*/ 662425 h 1062835"/>
                <a:gd name="connsiteX70" fmla="*/ 815370 w 859421"/>
                <a:gd name="connsiteY70" fmla="*/ 665669 h 1062835"/>
                <a:gd name="connsiteX71" fmla="*/ 822175 w 859421"/>
                <a:gd name="connsiteY71" fmla="*/ 677923 h 1062835"/>
                <a:gd name="connsiteX72" fmla="*/ 831486 w 859421"/>
                <a:gd name="connsiteY72" fmla="*/ 718288 h 1062835"/>
                <a:gd name="connsiteX73" fmla="*/ 831844 w 859421"/>
                <a:gd name="connsiteY73" fmla="*/ 719009 h 1062835"/>
                <a:gd name="connsiteX74" fmla="*/ 817877 w 859421"/>
                <a:gd name="connsiteY74" fmla="*/ 703151 h 1062835"/>
                <a:gd name="connsiteX75" fmla="*/ 795314 w 859421"/>
                <a:gd name="connsiteY75" fmla="*/ 708557 h 1062835"/>
                <a:gd name="connsiteX76" fmla="*/ 747681 w 859421"/>
                <a:gd name="connsiteY76" fmla="*/ 708557 h 1062835"/>
                <a:gd name="connsiteX77" fmla="*/ 778123 w 859421"/>
                <a:gd name="connsiteY77" fmla="*/ 720450 h 1062835"/>
                <a:gd name="connsiteX78" fmla="*/ 788509 w 859421"/>
                <a:gd name="connsiteY78" fmla="*/ 757212 h 1062835"/>
                <a:gd name="connsiteX79" fmla="*/ 782779 w 859421"/>
                <a:gd name="connsiteY79" fmla="*/ 779917 h 1062835"/>
                <a:gd name="connsiteX80" fmla="*/ 776691 w 859421"/>
                <a:gd name="connsiteY80" fmla="*/ 777394 h 1062835"/>
                <a:gd name="connsiteX81" fmla="*/ 769886 w 859421"/>
                <a:gd name="connsiteY81" fmla="*/ 766222 h 1062835"/>
                <a:gd name="connsiteX82" fmla="*/ 727984 w 859421"/>
                <a:gd name="connsiteY82" fmla="*/ 739192 h 1062835"/>
                <a:gd name="connsiteX83" fmla="*/ 642388 w 859421"/>
                <a:gd name="connsiteY83" fmla="*/ 721171 h 1062835"/>
                <a:gd name="connsiteX84" fmla="*/ 533514 w 859421"/>
                <a:gd name="connsiteY84" fmla="*/ 735227 h 1062835"/>
                <a:gd name="connsiteX85" fmla="*/ 542825 w 859421"/>
                <a:gd name="connsiteY85" fmla="*/ 698105 h 1062835"/>
                <a:gd name="connsiteX86" fmla="*/ 536737 w 859421"/>
                <a:gd name="connsiteY86" fmla="*/ 695582 h 1062835"/>
                <a:gd name="connsiteX87" fmla="*/ 500565 w 859421"/>
                <a:gd name="connsiteY87" fmla="*/ 709638 h 1062835"/>
                <a:gd name="connsiteX88" fmla="*/ 501997 w 859421"/>
                <a:gd name="connsiteY88" fmla="*/ 652694 h 1062835"/>
                <a:gd name="connsiteX89" fmla="*/ 460453 w 859421"/>
                <a:gd name="connsiteY89" fmla="*/ 675760 h 1062835"/>
                <a:gd name="connsiteX90" fmla="*/ 461528 w 859421"/>
                <a:gd name="connsiteY90" fmla="*/ 632872 h 1062835"/>
                <a:gd name="connsiteX91" fmla="*/ 427862 w 859421"/>
                <a:gd name="connsiteY91" fmla="*/ 604760 h 1062835"/>
                <a:gd name="connsiteX92" fmla="*/ 432518 w 859421"/>
                <a:gd name="connsiteY92" fmla="*/ 611608 h 1062835"/>
                <a:gd name="connsiteX93" fmla="*/ 436458 w 859421"/>
                <a:gd name="connsiteY93" fmla="*/ 691978 h 1062835"/>
                <a:gd name="connsiteX94" fmla="*/ 490537 w 859421"/>
                <a:gd name="connsiteY94" fmla="*/ 683329 h 1062835"/>
                <a:gd name="connsiteX95" fmla="*/ 480509 w 859421"/>
                <a:gd name="connsiteY95" fmla="*/ 715044 h 1062835"/>
                <a:gd name="connsiteX96" fmla="*/ 431802 w 859421"/>
                <a:gd name="connsiteY96" fmla="*/ 755049 h 1062835"/>
                <a:gd name="connsiteX97" fmla="*/ 389900 w 859421"/>
                <a:gd name="connsiteY97" fmla="*/ 798658 h 1062835"/>
                <a:gd name="connsiteX98" fmla="*/ 420700 w 859421"/>
                <a:gd name="connsiteY98" fmla="*/ 859927 h 1062835"/>
                <a:gd name="connsiteX99" fmla="*/ 398853 w 859421"/>
                <a:gd name="connsiteY99" fmla="*/ 926602 h 1062835"/>
                <a:gd name="connsiteX100" fmla="*/ 399211 w 859421"/>
                <a:gd name="connsiteY100" fmla="*/ 944983 h 1062835"/>
                <a:gd name="connsiteX101" fmla="*/ 364113 w 859421"/>
                <a:gd name="connsiteY101" fmla="*/ 939217 h 1062835"/>
                <a:gd name="connsiteX102" fmla="*/ 359458 w 859421"/>
                <a:gd name="connsiteY102" fmla="*/ 922277 h 1062835"/>
                <a:gd name="connsiteX103" fmla="*/ 357309 w 859421"/>
                <a:gd name="connsiteY103" fmla="*/ 916151 h 1062835"/>
                <a:gd name="connsiteX104" fmla="*/ 345132 w 859421"/>
                <a:gd name="connsiteY104" fmla="*/ 933810 h 1062835"/>
                <a:gd name="connsiteX105" fmla="*/ 260253 w 859421"/>
                <a:gd name="connsiteY105" fmla="*/ 884435 h 1062835"/>
                <a:gd name="connsiteX106" fmla="*/ 294634 w 859421"/>
                <a:gd name="connsiteY106" fmla="*/ 759374 h 1062835"/>
                <a:gd name="connsiteX107" fmla="*/ 383453 w 859421"/>
                <a:gd name="connsiteY107" fmla="*/ 605842 h 1062835"/>
                <a:gd name="connsiteX108" fmla="*/ 264551 w 859421"/>
                <a:gd name="connsiteY108" fmla="*/ 765141 h 1062835"/>
                <a:gd name="connsiteX109" fmla="*/ 248076 w 859421"/>
                <a:gd name="connsiteY109" fmla="*/ 872542 h 1062835"/>
                <a:gd name="connsiteX110" fmla="*/ 235183 w 859421"/>
                <a:gd name="connsiteY110" fmla="*/ 857765 h 1062835"/>
                <a:gd name="connsiteX111" fmla="*/ 238764 w 859421"/>
                <a:gd name="connsiteY111" fmla="*/ 740994 h 1062835"/>
                <a:gd name="connsiteX112" fmla="*/ 383095 w 859421"/>
                <a:gd name="connsiteY112" fmla="*/ 535562 h 1062835"/>
                <a:gd name="connsiteX113" fmla="*/ 384527 w 859421"/>
                <a:gd name="connsiteY113" fmla="*/ 534481 h 1062835"/>
                <a:gd name="connsiteX114" fmla="*/ 429295 w 859421"/>
                <a:gd name="connsiteY114" fmla="*/ 573405 h 1062835"/>
                <a:gd name="connsiteX115" fmla="*/ 432876 w 859421"/>
                <a:gd name="connsiteY115" fmla="*/ 579892 h 1062835"/>
                <a:gd name="connsiteX116" fmla="*/ 450067 w 859421"/>
                <a:gd name="connsiteY116" fmla="*/ 545293 h 1062835"/>
                <a:gd name="connsiteX117" fmla="*/ 449709 w 859421"/>
                <a:gd name="connsiteY117" fmla="*/ 501684 h 1062835"/>
                <a:gd name="connsiteX118" fmla="*/ 493044 w 859421"/>
                <a:gd name="connsiteY118" fmla="*/ 531598 h 1062835"/>
                <a:gd name="connsiteX119" fmla="*/ 504504 w 859421"/>
                <a:gd name="connsiteY119" fmla="*/ 538446 h 1062835"/>
                <a:gd name="connsiteX120" fmla="*/ 504146 w 859421"/>
                <a:gd name="connsiteY120" fmla="*/ 497359 h 1062835"/>
                <a:gd name="connsiteX121" fmla="*/ 480867 w 859421"/>
                <a:gd name="connsiteY121" fmla="*/ 432487 h 1062835"/>
                <a:gd name="connsiteX122" fmla="*/ 622691 w 859421"/>
                <a:gd name="connsiteY122" fmla="*/ 453750 h 1062835"/>
                <a:gd name="connsiteX123" fmla="*/ 654207 w 859421"/>
                <a:gd name="connsiteY123" fmla="*/ 508532 h 1062835"/>
                <a:gd name="connsiteX124" fmla="*/ 676412 w 859421"/>
                <a:gd name="connsiteY124" fmla="*/ 566557 h 1062835"/>
                <a:gd name="connsiteX125" fmla="*/ 617677 w 859421"/>
                <a:gd name="connsiteY125" fmla="*/ 516821 h 1062835"/>
                <a:gd name="connsiteX126" fmla="*/ 600844 w 859421"/>
                <a:gd name="connsiteY126" fmla="*/ 479700 h 1062835"/>
                <a:gd name="connsiteX127" fmla="*/ 600486 w 859421"/>
                <a:gd name="connsiteY127" fmla="*/ 480060 h 1062835"/>
                <a:gd name="connsiteX128" fmla="*/ 563239 w 859421"/>
                <a:gd name="connsiteY128" fmla="*/ 466725 h 1062835"/>
                <a:gd name="connsiteX129" fmla="*/ 581504 w 859421"/>
                <a:gd name="connsiteY129" fmla="*/ 485466 h 1062835"/>
                <a:gd name="connsiteX130" fmla="*/ 614095 w 859421"/>
                <a:gd name="connsiteY130" fmla="*/ 575928 h 1062835"/>
                <a:gd name="connsiteX131" fmla="*/ 548914 w 859421"/>
                <a:gd name="connsiteY131" fmla="*/ 526913 h 1062835"/>
                <a:gd name="connsiteX132" fmla="*/ 480867 w 859421"/>
                <a:gd name="connsiteY132" fmla="*/ 432487 h 1062835"/>
                <a:gd name="connsiteX133" fmla="*/ 616244 w 859421"/>
                <a:gd name="connsiteY133" fmla="*/ 411943 h 1062835"/>
                <a:gd name="connsiteX134" fmla="*/ 689663 w 859421"/>
                <a:gd name="connsiteY134" fmla="*/ 466725 h 1062835"/>
                <a:gd name="connsiteX135" fmla="*/ 737654 w 859421"/>
                <a:gd name="connsiteY135" fmla="*/ 499162 h 1062835"/>
                <a:gd name="connsiteX136" fmla="*/ 738012 w 859421"/>
                <a:gd name="connsiteY136" fmla="*/ 500243 h 1062835"/>
                <a:gd name="connsiteX137" fmla="*/ 717598 w 859421"/>
                <a:gd name="connsiteY137" fmla="*/ 512497 h 1062835"/>
                <a:gd name="connsiteX138" fmla="*/ 717598 w 859421"/>
                <a:gd name="connsiteY138" fmla="*/ 512136 h 1062835"/>
                <a:gd name="connsiteX139" fmla="*/ 649909 w 859421"/>
                <a:gd name="connsiteY139" fmla="*/ 456994 h 1062835"/>
                <a:gd name="connsiteX140" fmla="*/ 568611 w 859421"/>
                <a:gd name="connsiteY140" fmla="*/ 422395 h 1062835"/>
                <a:gd name="connsiteX141" fmla="*/ 616244 w 859421"/>
                <a:gd name="connsiteY141" fmla="*/ 411943 h 1062835"/>
                <a:gd name="connsiteX142" fmla="*/ 722612 w 859421"/>
                <a:gd name="connsiteY142" fmla="*/ 254446 h 1062835"/>
                <a:gd name="connsiteX143" fmla="*/ 722430 w 859421"/>
                <a:gd name="connsiteY143" fmla="*/ 255016 h 1062835"/>
                <a:gd name="connsiteX144" fmla="*/ 719187 w 859421"/>
                <a:gd name="connsiteY144" fmla="*/ 258726 h 1062835"/>
                <a:gd name="connsiteX145" fmla="*/ 651700 w 859421"/>
                <a:gd name="connsiteY145" fmla="*/ 346710 h 1062835"/>
                <a:gd name="connsiteX146" fmla="*/ 660295 w 859421"/>
                <a:gd name="connsiteY146" fmla="*/ 370136 h 1062835"/>
                <a:gd name="connsiteX147" fmla="*/ 670681 w 859421"/>
                <a:gd name="connsiteY147" fmla="*/ 377344 h 1062835"/>
                <a:gd name="connsiteX148" fmla="*/ 689663 w 859421"/>
                <a:gd name="connsiteY148" fmla="*/ 328690 h 1062835"/>
                <a:gd name="connsiteX149" fmla="*/ 710166 w 859421"/>
                <a:gd name="connsiteY149" fmla="*/ 293325 h 1062835"/>
                <a:gd name="connsiteX150" fmla="*/ 722430 w 859421"/>
                <a:gd name="connsiteY150" fmla="*/ 255016 h 1062835"/>
                <a:gd name="connsiteX151" fmla="*/ 722612 w 859421"/>
                <a:gd name="connsiteY151" fmla="*/ 254807 h 1062835"/>
                <a:gd name="connsiteX152" fmla="*/ 443531 w 859421"/>
                <a:gd name="connsiteY152" fmla="*/ 245437 h 1062835"/>
                <a:gd name="connsiteX153" fmla="*/ 465825 w 859421"/>
                <a:gd name="connsiteY153" fmla="*/ 250121 h 1062835"/>
                <a:gd name="connsiteX154" fmla="*/ 516323 w 859421"/>
                <a:gd name="connsiteY154" fmla="*/ 260573 h 1062835"/>
                <a:gd name="connsiteX155" fmla="*/ 463676 w 859421"/>
                <a:gd name="connsiteY155" fmla="*/ 273548 h 1062835"/>
                <a:gd name="connsiteX156" fmla="*/ 427862 w 859421"/>
                <a:gd name="connsiteY156" fmla="*/ 269223 h 1062835"/>
                <a:gd name="connsiteX157" fmla="*/ 427146 w 859421"/>
                <a:gd name="connsiteY157" fmla="*/ 264538 h 1062835"/>
                <a:gd name="connsiteX158" fmla="*/ 443531 w 859421"/>
                <a:gd name="connsiteY158" fmla="*/ 245437 h 1062835"/>
                <a:gd name="connsiteX159" fmla="*/ 406374 w 859421"/>
                <a:gd name="connsiteY159" fmla="*/ 207954 h 1062835"/>
                <a:gd name="connsiteX160" fmla="*/ 378797 w 859421"/>
                <a:gd name="connsiteY160" fmla="*/ 244355 h 1062835"/>
                <a:gd name="connsiteX161" fmla="*/ 375574 w 859421"/>
                <a:gd name="connsiteY161" fmla="*/ 265258 h 1062835"/>
                <a:gd name="connsiteX162" fmla="*/ 381304 w 859421"/>
                <a:gd name="connsiteY162" fmla="*/ 316076 h 1062835"/>
                <a:gd name="connsiteX163" fmla="*/ 383811 w 859421"/>
                <a:gd name="connsiteY163" fmla="*/ 314274 h 1062835"/>
                <a:gd name="connsiteX164" fmla="*/ 388109 w 859421"/>
                <a:gd name="connsiteY164" fmla="*/ 277512 h 1062835"/>
                <a:gd name="connsiteX165" fmla="*/ 393481 w 859421"/>
                <a:gd name="connsiteY165" fmla="*/ 240030 h 1062835"/>
                <a:gd name="connsiteX166" fmla="*/ 406374 w 859421"/>
                <a:gd name="connsiteY166" fmla="*/ 207954 h 1062835"/>
                <a:gd name="connsiteX167" fmla="*/ 69006 w 859421"/>
                <a:gd name="connsiteY167" fmla="*/ 206152 h 1062835"/>
                <a:gd name="connsiteX168" fmla="*/ 74020 w 859421"/>
                <a:gd name="connsiteY168" fmla="*/ 326888 h 1062835"/>
                <a:gd name="connsiteX169" fmla="*/ 89062 w 859421"/>
                <a:gd name="connsiteY169" fmla="*/ 345268 h 1062835"/>
                <a:gd name="connsiteX170" fmla="*/ 76169 w 859421"/>
                <a:gd name="connsiteY170" fmla="*/ 347431 h 1062835"/>
                <a:gd name="connsiteX171" fmla="*/ 32476 w 859421"/>
                <a:gd name="connsiteY171" fmla="*/ 380588 h 1062835"/>
                <a:gd name="connsiteX172" fmla="*/ 114848 w 859421"/>
                <a:gd name="connsiteY172" fmla="*/ 383111 h 1062835"/>
                <a:gd name="connsiteX173" fmla="*/ 122727 w 859421"/>
                <a:gd name="connsiteY173" fmla="*/ 387796 h 1062835"/>
                <a:gd name="connsiteX174" fmla="*/ 122727 w 859421"/>
                <a:gd name="connsiteY174" fmla="*/ 387436 h 1062835"/>
                <a:gd name="connsiteX175" fmla="*/ 69006 w 859421"/>
                <a:gd name="connsiteY175" fmla="*/ 206152 h 1062835"/>
                <a:gd name="connsiteX176" fmla="*/ 317197 w 859421"/>
                <a:gd name="connsiteY176" fmla="*/ 200385 h 1062835"/>
                <a:gd name="connsiteX177" fmla="*/ 231244 w 859421"/>
                <a:gd name="connsiteY177" fmla="*/ 270304 h 1062835"/>
                <a:gd name="connsiteX178" fmla="*/ 250225 w 859421"/>
                <a:gd name="connsiteY178" fmla="*/ 273187 h 1062835"/>
                <a:gd name="connsiteX179" fmla="*/ 267416 w 859421"/>
                <a:gd name="connsiteY179" fmla="*/ 272827 h 1062835"/>
                <a:gd name="connsiteX180" fmla="*/ 228020 w 859421"/>
                <a:gd name="connsiteY180" fmla="*/ 369776 h 1062835"/>
                <a:gd name="connsiteX181" fmla="*/ 257030 w 859421"/>
                <a:gd name="connsiteY181" fmla="*/ 356801 h 1062835"/>
                <a:gd name="connsiteX182" fmla="*/ 257746 w 859421"/>
                <a:gd name="connsiteY182" fmla="*/ 357162 h 1062835"/>
                <a:gd name="connsiteX183" fmla="*/ 261685 w 859421"/>
                <a:gd name="connsiteY183" fmla="*/ 361847 h 1062835"/>
                <a:gd name="connsiteX184" fmla="*/ 265625 w 859421"/>
                <a:gd name="connsiteY184" fmla="*/ 492674 h 1062835"/>
                <a:gd name="connsiteX185" fmla="*/ 267416 w 859421"/>
                <a:gd name="connsiteY185" fmla="*/ 492674 h 1062835"/>
                <a:gd name="connsiteX186" fmla="*/ 316481 w 859421"/>
                <a:gd name="connsiteY186" fmla="*/ 419872 h 1062835"/>
                <a:gd name="connsiteX187" fmla="*/ 342267 w 859421"/>
                <a:gd name="connsiteY187" fmla="*/ 400771 h 1062835"/>
                <a:gd name="connsiteX188" fmla="*/ 363039 w 859421"/>
                <a:gd name="connsiteY188" fmla="*/ 435370 h 1062835"/>
                <a:gd name="connsiteX189" fmla="*/ 370560 w 859421"/>
                <a:gd name="connsiteY189" fmla="*/ 427080 h 1062835"/>
                <a:gd name="connsiteX190" fmla="*/ 401002 w 859421"/>
                <a:gd name="connsiteY190" fmla="*/ 384553 h 1062835"/>
                <a:gd name="connsiteX191" fmla="*/ 419267 w 859421"/>
                <a:gd name="connsiteY191" fmla="*/ 415908 h 1062835"/>
                <a:gd name="connsiteX192" fmla="*/ 404225 w 859421"/>
                <a:gd name="connsiteY192" fmla="*/ 362207 h 1062835"/>
                <a:gd name="connsiteX193" fmla="*/ 368053 w 859421"/>
                <a:gd name="connsiteY193" fmla="*/ 406537 h 1062835"/>
                <a:gd name="connsiteX194" fmla="*/ 355876 w 859421"/>
                <a:gd name="connsiteY194" fmla="*/ 353918 h 1062835"/>
                <a:gd name="connsiteX195" fmla="*/ 318630 w 859421"/>
                <a:gd name="connsiteY195" fmla="*/ 389959 h 1062835"/>
                <a:gd name="connsiteX196" fmla="*/ 281025 w 859421"/>
                <a:gd name="connsiteY196" fmla="*/ 414827 h 1062835"/>
                <a:gd name="connsiteX197" fmla="*/ 287472 w 859421"/>
                <a:gd name="connsiteY197" fmla="*/ 361487 h 1062835"/>
                <a:gd name="connsiteX198" fmla="*/ 311825 w 859421"/>
                <a:gd name="connsiteY198" fmla="*/ 305263 h 1062835"/>
                <a:gd name="connsiteX199" fmla="*/ 270639 w 859421"/>
                <a:gd name="connsiteY199" fmla="*/ 322923 h 1062835"/>
                <a:gd name="connsiteX200" fmla="*/ 319346 w 859421"/>
                <a:gd name="connsiteY200" fmla="*/ 233543 h 1062835"/>
                <a:gd name="connsiteX201" fmla="*/ 298574 w 859421"/>
                <a:gd name="connsiteY201" fmla="*/ 246517 h 1062835"/>
                <a:gd name="connsiteX202" fmla="*/ 289978 w 859421"/>
                <a:gd name="connsiteY202" fmla="*/ 243274 h 1062835"/>
                <a:gd name="connsiteX203" fmla="*/ 317197 w 859421"/>
                <a:gd name="connsiteY203" fmla="*/ 200385 h 1062835"/>
                <a:gd name="connsiteX204" fmla="*/ 396604 w 859421"/>
                <a:gd name="connsiteY204" fmla="*/ 153792 h 1062835"/>
                <a:gd name="connsiteX205" fmla="*/ 390616 w 859421"/>
                <a:gd name="connsiteY205" fmla="*/ 154974 h 1062835"/>
                <a:gd name="connsiteX206" fmla="*/ 416044 w 859421"/>
                <a:gd name="connsiteY206" fmla="*/ 173355 h 1062835"/>
                <a:gd name="connsiteX207" fmla="*/ 435025 w 859421"/>
                <a:gd name="connsiteY207" fmla="*/ 178040 h 1062835"/>
                <a:gd name="connsiteX208" fmla="*/ 446844 w 859421"/>
                <a:gd name="connsiteY208" fmla="*/ 171913 h 1062835"/>
                <a:gd name="connsiteX209" fmla="*/ 435383 w 859421"/>
                <a:gd name="connsiteY209" fmla="*/ 157497 h 1062835"/>
                <a:gd name="connsiteX210" fmla="*/ 435383 w 859421"/>
                <a:gd name="connsiteY210" fmla="*/ 157137 h 1062835"/>
                <a:gd name="connsiteX211" fmla="*/ 396604 w 859421"/>
                <a:gd name="connsiteY211" fmla="*/ 153792 h 1062835"/>
                <a:gd name="connsiteX212" fmla="*/ 83332 w 859421"/>
                <a:gd name="connsiteY212" fmla="*/ 149208 h 1062835"/>
                <a:gd name="connsiteX213" fmla="*/ 102671 w 859421"/>
                <a:gd name="connsiteY213" fmla="*/ 182365 h 1062835"/>
                <a:gd name="connsiteX214" fmla="*/ 102313 w 859421"/>
                <a:gd name="connsiteY214" fmla="*/ 290847 h 1062835"/>
                <a:gd name="connsiteX215" fmla="*/ 127025 w 859421"/>
                <a:gd name="connsiteY215" fmla="*/ 230299 h 1062835"/>
                <a:gd name="connsiteX216" fmla="*/ 177881 w 859421"/>
                <a:gd name="connsiteY216" fmla="*/ 210837 h 1062835"/>
                <a:gd name="connsiteX217" fmla="*/ 162123 w 859421"/>
                <a:gd name="connsiteY217" fmla="*/ 322923 h 1062835"/>
                <a:gd name="connsiteX218" fmla="*/ 140634 w 859421"/>
                <a:gd name="connsiteY218" fmla="*/ 527634 h 1062835"/>
                <a:gd name="connsiteX219" fmla="*/ 151020 w 859421"/>
                <a:gd name="connsiteY219" fmla="*/ 526913 h 1062835"/>
                <a:gd name="connsiteX220" fmla="*/ 183611 w 859421"/>
                <a:gd name="connsiteY220" fmla="*/ 563674 h 1062835"/>
                <a:gd name="connsiteX221" fmla="*/ 171076 w 859421"/>
                <a:gd name="connsiteY221" fmla="*/ 565476 h 1062835"/>
                <a:gd name="connsiteX222" fmla="*/ 96583 w 859421"/>
                <a:gd name="connsiteY222" fmla="*/ 673237 h 1062835"/>
                <a:gd name="connsiteX223" fmla="*/ 212978 w 859421"/>
                <a:gd name="connsiteY223" fmla="*/ 739192 h 1062835"/>
                <a:gd name="connsiteX224" fmla="*/ 225155 w 859421"/>
                <a:gd name="connsiteY224" fmla="*/ 785684 h 1062835"/>
                <a:gd name="connsiteX225" fmla="*/ 215127 w 859421"/>
                <a:gd name="connsiteY225" fmla="*/ 795054 h 1062835"/>
                <a:gd name="connsiteX226" fmla="*/ 66857 w 859421"/>
                <a:gd name="connsiteY226" fmla="*/ 728740 h 1062835"/>
                <a:gd name="connsiteX227" fmla="*/ 67574 w 859421"/>
                <a:gd name="connsiteY227" fmla="*/ 729461 h 1062835"/>
                <a:gd name="connsiteX228" fmla="*/ 62560 w 859421"/>
                <a:gd name="connsiteY228" fmla="*/ 699547 h 1062835"/>
                <a:gd name="connsiteX229" fmla="*/ 45369 w 859421"/>
                <a:gd name="connsiteY229" fmla="*/ 690897 h 1062835"/>
                <a:gd name="connsiteX230" fmla="*/ 18508 w 859421"/>
                <a:gd name="connsiteY230" fmla="*/ 699187 h 1062835"/>
                <a:gd name="connsiteX231" fmla="*/ 63276 w 859421"/>
                <a:gd name="connsiteY231" fmla="*/ 662786 h 1062835"/>
                <a:gd name="connsiteX232" fmla="*/ 70081 w 859421"/>
                <a:gd name="connsiteY232" fmla="*/ 637197 h 1062835"/>
                <a:gd name="connsiteX233" fmla="*/ 24597 w 859421"/>
                <a:gd name="connsiteY233" fmla="*/ 644765 h 1062835"/>
                <a:gd name="connsiteX234" fmla="*/ 20299 w 859421"/>
                <a:gd name="connsiteY234" fmla="*/ 599715 h 1062835"/>
                <a:gd name="connsiteX235" fmla="*/ 85481 w 859421"/>
                <a:gd name="connsiteY235" fmla="*/ 589623 h 1062835"/>
                <a:gd name="connsiteX236" fmla="*/ 100164 w 859421"/>
                <a:gd name="connsiteY236" fmla="*/ 393202 h 1062835"/>
                <a:gd name="connsiteX237" fmla="*/ 44294 w 859421"/>
                <a:gd name="connsiteY237" fmla="*/ 392842 h 1062835"/>
                <a:gd name="connsiteX238" fmla="*/ 26387 w 859421"/>
                <a:gd name="connsiteY238" fmla="*/ 422756 h 1062835"/>
                <a:gd name="connsiteX239" fmla="*/ 243 w 859421"/>
                <a:gd name="connsiteY239" fmla="*/ 367614 h 1062835"/>
                <a:gd name="connsiteX240" fmla="*/ 42146 w 859421"/>
                <a:gd name="connsiteY240" fmla="*/ 326167 h 1062835"/>
                <a:gd name="connsiteX241" fmla="*/ 35699 w 859421"/>
                <a:gd name="connsiteY241" fmla="*/ 315715 h 1062835"/>
                <a:gd name="connsiteX242" fmla="*/ 36774 w 859421"/>
                <a:gd name="connsiteY242" fmla="*/ 220929 h 1062835"/>
                <a:gd name="connsiteX243" fmla="*/ 83332 w 859421"/>
                <a:gd name="connsiteY243" fmla="*/ 149208 h 1062835"/>
                <a:gd name="connsiteX244" fmla="*/ 264551 w 859421"/>
                <a:gd name="connsiteY244" fmla="*/ 142360 h 1062835"/>
                <a:gd name="connsiteX245" fmla="*/ 267416 w 859421"/>
                <a:gd name="connsiteY245" fmla="*/ 158578 h 1062835"/>
                <a:gd name="connsiteX246" fmla="*/ 299290 w 859421"/>
                <a:gd name="connsiteY246" fmla="*/ 185248 h 1062835"/>
                <a:gd name="connsiteX247" fmla="*/ 299290 w 859421"/>
                <a:gd name="connsiteY247" fmla="*/ 185609 h 1062835"/>
                <a:gd name="connsiteX248" fmla="*/ 324360 w 859421"/>
                <a:gd name="connsiteY248" fmla="*/ 174076 h 1062835"/>
                <a:gd name="connsiteX249" fmla="*/ 264551 w 859421"/>
                <a:gd name="connsiteY249" fmla="*/ 142360 h 1062835"/>
                <a:gd name="connsiteX250" fmla="*/ 781078 w 859421"/>
                <a:gd name="connsiteY250" fmla="*/ 141611 h 1062835"/>
                <a:gd name="connsiteX251" fmla="*/ 806416 w 859421"/>
                <a:gd name="connsiteY251" fmla="*/ 143441 h 1062835"/>
                <a:gd name="connsiteX252" fmla="*/ 836142 w 859421"/>
                <a:gd name="connsiteY252" fmla="*/ 154254 h 1062835"/>
                <a:gd name="connsiteX253" fmla="*/ 821100 w 859421"/>
                <a:gd name="connsiteY253" fmla="*/ 157858 h 1062835"/>
                <a:gd name="connsiteX254" fmla="*/ 811072 w 859421"/>
                <a:gd name="connsiteY254" fmla="*/ 171193 h 1062835"/>
                <a:gd name="connsiteX255" fmla="*/ 778840 w 859421"/>
                <a:gd name="connsiteY255" fmla="*/ 197502 h 1062835"/>
                <a:gd name="connsiteX256" fmla="*/ 843305 w 859421"/>
                <a:gd name="connsiteY256" fmla="*/ 191015 h 1062835"/>
                <a:gd name="connsiteX257" fmla="*/ 859421 w 859421"/>
                <a:gd name="connsiteY257" fmla="*/ 210477 h 1062835"/>
                <a:gd name="connsiteX258" fmla="*/ 855482 w 859421"/>
                <a:gd name="connsiteY258" fmla="*/ 212279 h 1062835"/>
                <a:gd name="connsiteX259" fmla="*/ 835426 w 859421"/>
                <a:gd name="connsiteY259" fmla="*/ 211918 h 1062835"/>
                <a:gd name="connsiteX260" fmla="*/ 818951 w 859421"/>
                <a:gd name="connsiteY260" fmla="*/ 228497 h 1062835"/>
                <a:gd name="connsiteX261" fmla="*/ 774542 w 859421"/>
                <a:gd name="connsiteY261" fmla="*/ 245436 h 1062835"/>
                <a:gd name="connsiteX262" fmla="*/ 779198 w 859421"/>
                <a:gd name="connsiteY262" fmla="*/ 264898 h 1062835"/>
                <a:gd name="connsiteX263" fmla="*/ 818235 w 859421"/>
                <a:gd name="connsiteY263" fmla="*/ 273548 h 1062835"/>
                <a:gd name="connsiteX264" fmla="*/ 838649 w 859421"/>
                <a:gd name="connsiteY264" fmla="*/ 266700 h 1062835"/>
                <a:gd name="connsiteX265" fmla="*/ 826114 w 859421"/>
                <a:gd name="connsiteY265" fmla="*/ 294451 h 1062835"/>
                <a:gd name="connsiteX266" fmla="*/ 770961 w 859421"/>
                <a:gd name="connsiteY266" fmla="*/ 314994 h 1062835"/>
                <a:gd name="connsiteX267" fmla="*/ 741951 w 859421"/>
                <a:gd name="connsiteY267" fmla="*/ 322202 h 1062835"/>
                <a:gd name="connsiteX268" fmla="*/ 729774 w 859421"/>
                <a:gd name="connsiteY268" fmla="*/ 382390 h 1062835"/>
                <a:gd name="connsiteX269" fmla="*/ 717956 w 859421"/>
                <a:gd name="connsiteY269" fmla="*/ 413385 h 1062835"/>
                <a:gd name="connsiteX270" fmla="*/ 701481 w 859421"/>
                <a:gd name="connsiteY270" fmla="*/ 382751 h 1062835"/>
                <a:gd name="connsiteX271" fmla="*/ 690021 w 859421"/>
                <a:gd name="connsiteY271" fmla="*/ 431766 h 1062835"/>
                <a:gd name="connsiteX272" fmla="*/ 643463 w 859421"/>
                <a:gd name="connsiteY272" fmla="*/ 392842 h 1062835"/>
                <a:gd name="connsiteX273" fmla="*/ 619467 w 859421"/>
                <a:gd name="connsiteY273" fmla="*/ 354999 h 1062835"/>
                <a:gd name="connsiteX274" fmla="*/ 654923 w 859421"/>
                <a:gd name="connsiteY274" fmla="*/ 312832 h 1062835"/>
                <a:gd name="connsiteX275" fmla="*/ 706853 w 859421"/>
                <a:gd name="connsiteY275" fmla="*/ 239670 h 1062835"/>
                <a:gd name="connsiteX276" fmla="*/ 735147 w 859421"/>
                <a:gd name="connsiteY276" fmla="*/ 169030 h 1062835"/>
                <a:gd name="connsiteX277" fmla="*/ 781078 w 859421"/>
                <a:gd name="connsiteY277" fmla="*/ 141611 h 1062835"/>
                <a:gd name="connsiteX278" fmla="*/ 259626 w 859421"/>
                <a:gd name="connsiteY278" fmla="*/ 123394 h 1062835"/>
                <a:gd name="connsiteX279" fmla="*/ 310034 w 859421"/>
                <a:gd name="connsiteY279" fmla="*/ 143802 h 1062835"/>
                <a:gd name="connsiteX280" fmla="*/ 327225 w 859421"/>
                <a:gd name="connsiteY280" fmla="*/ 147766 h 1062835"/>
                <a:gd name="connsiteX281" fmla="*/ 472272 w 859421"/>
                <a:gd name="connsiteY281" fmla="*/ 162182 h 1062835"/>
                <a:gd name="connsiteX282" fmla="*/ 517039 w 859421"/>
                <a:gd name="connsiteY282" fmla="*/ 170111 h 1062835"/>
                <a:gd name="connsiteX283" fmla="*/ 536021 w 859421"/>
                <a:gd name="connsiteY283" fmla="*/ 182365 h 1062835"/>
                <a:gd name="connsiteX284" fmla="*/ 517397 w 859421"/>
                <a:gd name="connsiteY284" fmla="*/ 208675 h 1062835"/>
                <a:gd name="connsiteX285" fmla="*/ 506653 w 859421"/>
                <a:gd name="connsiteY285" fmla="*/ 250842 h 1062835"/>
                <a:gd name="connsiteX286" fmla="*/ 502356 w 859421"/>
                <a:gd name="connsiteY286" fmla="*/ 239670 h 1062835"/>
                <a:gd name="connsiteX287" fmla="*/ 436816 w 859421"/>
                <a:gd name="connsiteY287" fmla="*/ 207594 h 1062835"/>
                <a:gd name="connsiteX288" fmla="*/ 420341 w 859421"/>
                <a:gd name="connsiteY288" fmla="*/ 254807 h 1062835"/>
                <a:gd name="connsiteX289" fmla="*/ 412462 w 859421"/>
                <a:gd name="connsiteY289" fmla="*/ 288324 h 1062835"/>
                <a:gd name="connsiteX290" fmla="*/ 447560 w 859421"/>
                <a:gd name="connsiteY290" fmla="*/ 303101 h 1062835"/>
                <a:gd name="connsiteX291" fmla="*/ 475137 w 859421"/>
                <a:gd name="connsiteY291" fmla="*/ 305624 h 1062835"/>
                <a:gd name="connsiteX292" fmla="*/ 491611 w 859421"/>
                <a:gd name="connsiteY292" fmla="*/ 296974 h 1062835"/>
                <a:gd name="connsiteX293" fmla="*/ 486955 w 859421"/>
                <a:gd name="connsiteY293" fmla="*/ 317517 h 1062835"/>
                <a:gd name="connsiteX294" fmla="*/ 460811 w 859421"/>
                <a:gd name="connsiteY294" fmla="*/ 327248 h 1062835"/>
                <a:gd name="connsiteX295" fmla="*/ 407090 w 859421"/>
                <a:gd name="connsiteY295" fmla="*/ 340944 h 1062835"/>
                <a:gd name="connsiteX296" fmla="*/ 424639 w 859421"/>
                <a:gd name="connsiteY296" fmla="*/ 341664 h 1062835"/>
                <a:gd name="connsiteX297" fmla="*/ 541751 w 859421"/>
                <a:gd name="connsiteY297" fmla="*/ 321842 h 1062835"/>
                <a:gd name="connsiteX298" fmla="*/ 542467 w 859421"/>
                <a:gd name="connsiteY298" fmla="*/ 322202 h 1062835"/>
                <a:gd name="connsiteX299" fmla="*/ 513458 w 859421"/>
                <a:gd name="connsiteY299" fmla="*/ 369416 h 1062835"/>
                <a:gd name="connsiteX300" fmla="*/ 455081 w 859421"/>
                <a:gd name="connsiteY300" fmla="*/ 380949 h 1062835"/>
                <a:gd name="connsiteX301" fmla="*/ 568611 w 859421"/>
                <a:gd name="connsiteY301" fmla="*/ 369055 h 1062835"/>
                <a:gd name="connsiteX302" fmla="*/ 620900 w 859421"/>
                <a:gd name="connsiteY302" fmla="*/ 398608 h 1062835"/>
                <a:gd name="connsiteX303" fmla="*/ 587235 w 859421"/>
                <a:gd name="connsiteY303" fmla="*/ 394644 h 1062835"/>
                <a:gd name="connsiteX304" fmla="*/ 457946 w 859421"/>
                <a:gd name="connsiteY304" fmla="*/ 404014 h 1062835"/>
                <a:gd name="connsiteX305" fmla="*/ 452574 w 859421"/>
                <a:gd name="connsiteY305" fmla="*/ 432847 h 1062835"/>
                <a:gd name="connsiteX306" fmla="*/ 483016 w 859421"/>
                <a:gd name="connsiteY306" fmla="*/ 501684 h 1062835"/>
                <a:gd name="connsiteX307" fmla="*/ 408881 w 859421"/>
                <a:gd name="connsiteY307" fmla="*/ 444380 h 1062835"/>
                <a:gd name="connsiteX308" fmla="*/ 403867 w 859421"/>
                <a:gd name="connsiteY308" fmla="*/ 417710 h 1062835"/>
                <a:gd name="connsiteX309" fmla="*/ 395988 w 859421"/>
                <a:gd name="connsiteY309" fmla="*/ 437893 h 1062835"/>
                <a:gd name="connsiteX310" fmla="*/ 424281 w 859421"/>
                <a:gd name="connsiteY310" fmla="*/ 532319 h 1062835"/>
                <a:gd name="connsiteX311" fmla="*/ 357309 w 859421"/>
                <a:gd name="connsiteY311" fmla="*/ 458796 h 1062835"/>
                <a:gd name="connsiteX312" fmla="*/ 356234 w 859421"/>
                <a:gd name="connsiteY312" fmla="*/ 458436 h 1062835"/>
                <a:gd name="connsiteX313" fmla="*/ 358383 w 859421"/>
                <a:gd name="connsiteY313" fmla="*/ 520425 h 1062835"/>
                <a:gd name="connsiteX314" fmla="*/ 355160 w 859421"/>
                <a:gd name="connsiteY314" fmla="*/ 574126 h 1062835"/>
                <a:gd name="connsiteX315" fmla="*/ 316123 w 859421"/>
                <a:gd name="connsiteY315" fmla="*/ 500964 h 1062835"/>
                <a:gd name="connsiteX316" fmla="*/ 323644 w 859421"/>
                <a:gd name="connsiteY316" fmla="*/ 449426 h 1062835"/>
                <a:gd name="connsiteX317" fmla="*/ 295351 w 859421"/>
                <a:gd name="connsiteY317" fmla="*/ 506009 h 1062835"/>
                <a:gd name="connsiteX318" fmla="*/ 326867 w 859421"/>
                <a:gd name="connsiteY318" fmla="*/ 565476 h 1062835"/>
                <a:gd name="connsiteX319" fmla="*/ 276369 w 859421"/>
                <a:gd name="connsiteY319" fmla="*/ 637557 h 1062835"/>
                <a:gd name="connsiteX320" fmla="*/ 277444 w 859421"/>
                <a:gd name="connsiteY320" fmla="*/ 630709 h 1062835"/>
                <a:gd name="connsiteX321" fmla="*/ 271713 w 859421"/>
                <a:gd name="connsiteY321" fmla="*/ 570161 h 1062835"/>
                <a:gd name="connsiteX322" fmla="*/ 237332 w 859421"/>
                <a:gd name="connsiteY322" fmla="*/ 580974 h 1062835"/>
                <a:gd name="connsiteX323" fmla="*/ 203309 w 859421"/>
                <a:gd name="connsiteY323" fmla="*/ 552141 h 1062835"/>
                <a:gd name="connsiteX324" fmla="*/ 238048 w 859421"/>
                <a:gd name="connsiteY324" fmla="*/ 508172 h 1062835"/>
                <a:gd name="connsiteX325" fmla="*/ 185043 w 859421"/>
                <a:gd name="connsiteY325" fmla="*/ 500964 h 1062835"/>
                <a:gd name="connsiteX326" fmla="*/ 186476 w 859421"/>
                <a:gd name="connsiteY326" fmla="*/ 498441 h 1062835"/>
                <a:gd name="connsiteX327" fmla="*/ 214053 w 859421"/>
                <a:gd name="connsiteY327" fmla="*/ 433568 h 1062835"/>
                <a:gd name="connsiteX328" fmla="*/ 226946 w 859421"/>
                <a:gd name="connsiteY328" fmla="*/ 391761 h 1062835"/>
                <a:gd name="connsiteX329" fmla="*/ 178955 w 859421"/>
                <a:gd name="connsiteY329" fmla="*/ 374822 h 1062835"/>
                <a:gd name="connsiteX330" fmla="*/ 180388 w 859421"/>
                <a:gd name="connsiteY330" fmla="*/ 374101 h 1062835"/>
                <a:gd name="connsiteX331" fmla="*/ 219783 w 859421"/>
                <a:gd name="connsiteY331" fmla="*/ 313192 h 1062835"/>
                <a:gd name="connsiteX332" fmla="*/ 234825 w 859421"/>
                <a:gd name="connsiteY332" fmla="*/ 289766 h 1062835"/>
                <a:gd name="connsiteX333" fmla="*/ 190416 w 859421"/>
                <a:gd name="connsiteY333" fmla="*/ 250842 h 1062835"/>
                <a:gd name="connsiteX334" fmla="*/ 221574 w 859421"/>
                <a:gd name="connsiteY334" fmla="*/ 258050 h 1062835"/>
                <a:gd name="connsiteX335" fmla="*/ 279234 w 859421"/>
                <a:gd name="connsiteY335" fmla="*/ 194619 h 1062835"/>
                <a:gd name="connsiteX336" fmla="*/ 245927 w 859421"/>
                <a:gd name="connsiteY336" fmla="*/ 134431 h 1062835"/>
                <a:gd name="connsiteX337" fmla="*/ 232318 w 859421"/>
                <a:gd name="connsiteY337" fmla="*/ 125421 h 1062835"/>
                <a:gd name="connsiteX338" fmla="*/ 259626 w 859421"/>
                <a:gd name="connsiteY338" fmla="*/ 123394 h 1062835"/>
                <a:gd name="connsiteX339" fmla="*/ 410364 w 859421"/>
                <a:gd name="connsiteY339" fmla="*/ 91791 h 1062835"/>
                <a:gd name="connsiteX340" fmla="*/ 336179 w 859421"/>
                <a:gd name="connsiteY340" fmla="*/ 110644 h 1062835"/>
                <a:gd name="connsiteX341" fmla="*/ 456514 w 859421"/>
                <a:gd name="connsiteY341" fmla="*/ 111365 h 1062835"/>
                <a:gd name="connsiteX342" fmla="*/ 410364 w 859421"/>
                <a:gd name="connsiteY342" fmla="*/ 91791 h 1062835"/>
                <a:gd name="connsiteX343" fmla="*/ 395272 w 859421"/>
                <a:gd name="connsiteY343" fmla="*/ 33518 h 1062835"/>
                <a:gd name="connsiteX344" fmla="*/ 390258 w 859421"/>
                <a:gd name="connsiteY344" fmla="*/ 42888 h 1062835"/>
                <a:gd name="connsiteX345" fmla="*/ 395272 w 859421"/>
                <a:gd name="connsiteY345" fmla="*/ 52259 h 1062835"/>
                <a:gd name="connsiteX346" fmla="*/ 400286 w 859421"/>
                <a:gd name="connsiteY346" fmla="*/ 42888 h 1062835"/>
                <a:gd name="connsiteX347" fmla="*/ 395272 w 859421"/>
                <a:gd name="connsiteY347" fmla="*/ 33518 h 1062835"/>
                <a:gd name="connsiteX348" fmla="*/ 394914 w 859421"/>
                <a:gd name="connsiteY348" fmla="*/ 0 h 1062835"/>
                <a:gd name="connsiteX349" fmla="*/ 397420 w 859421"/>
                <a:gd name="connsiteY349" fmla="*/ 3244 h 1062835"/>
                <a:gd name="connsiteX350" fmla="*/ 403151 w 859421"/>
                <a:gd name="connsiteY350" fmla="*/ 14416 h 1062835"/>
                <a:gd name="connsiteX351" fmla="*/ 414611 w 859421"/>
                <a:gd name="connsiteY351" fmla="*/ 14056 h 1062835"/>
                <a:gd name="connsiteX352" fmla="*/ 411388 w 859421"/>
                <a:gd name="connsiteY352" fmla="*/ 28112 h 1062835"/>
                <a:gd name="connsiteX353" fmla="*/ 421416 w 859421"/>
                <a:gd name="connsiteY353" fmla="*/ 27391 h 1062835"/>
                <a:gd name="connsiteX354" fmla="*/ 416044 w 859421"/>
                <a:gd name="connsiteY354" fmla="*/ 38203 h 1062835"/>
                <a:gd name="connsiteX355" fmla="*/ 422490 w 859421"/>
                <a:gd name="connsiteY355" fmla="*/ 42528 h 1062835"/>
                <a:gd name="connsiteX356" fmla="*/ 415327 w 859421"/>
                <a:gd name="connsiteY356" fmla="*/ 50817 h 1062835"/>
                <a:gd name="connsiteX357" fmla="*/ 419983 w 859421"/>
                <a:gd name="connsiteY357" fmla="*/ 57665 h 1062835"/>
                <a:gd name="connsiteX358" fmla="*/ 406374 w 859421"/>
                <a:gd name="connsiteY358" fmla="*/ 63431 h 1062835"/>
                <a:gd name="connsiteX359" fmla="*/ 436458 w 859421"/>
                <a:gd name="connsiteY359" fmla="*/ 63792 h 1062835"/>
                <a:gd name="connsiteX360" fmla="*/ 423565 w 859421"/>
                <a:gd name="connsiteY360" fmla="*/ 63792 h 1062835"/>
                <a:gd name="connsiteX361" fmla="*/ 429653 w 859421"/>
                <a:gd name="connsiteY361" fmla="*/ 40365 h 1062835"/>
                <a:gd name="connsiteX362" fmla="*/ 439323 w 859421"/>
                <a:gd name="connsiteY362" fmla="*/ 48655 h 1062835"/>
                <a:gd name="connsiteX363" fmla="*/ 440039 w 859421"/>
                <a:gd name="connsiteY363" fmla="*/ 33157 h 1062835"/>
                <a:gd name="connsiteX364" fmla="*/ 464393 w 859421"/>
                <a:gd name="connsiteY364" fmla="*/ 41086 h 1062835"/>
                <a:gd name="connsiteX365" fmla="*/ 454007 w 859421"/>
                <a:gd name="connsiteY365" fmla="*/ 54061 h 1062835"/>
                <a:gd name="connsiteX366" fmla="*/ 465109 w 859421"/>
                <a:gd name="connsiteY366" fmla="*/ 54421 h 1062835"/>
                <a:gd name="connsiteX367" fmla="*/ 456872 w 859421"/>
                <a:gd name="connsiteY367" fmla="*/ 74964 h 1062835"/>
                <a:gd name="connsiteX368" fmla="*/ 448635 w 859421"/>
                <a:gd name="connsiteY368" fmla="*/ 69919 h 1062835"/>
                <a:gd name="connsiteX369" fmla="*/ 468690 w 859421"/>
                <a:gd name="connsiteY369" fmla="*/ 86858 h 1062835"/>
                <a:gd name="connsiteX370" fmla="*/ 461169 w 859421"/>
                <a:gd name="connsiteY370" fmla="*/ 79650 h 1062835"/>
                <a:gd name="connsiteX371" fmla="*/ 472630 w 859421"/>
                <a:gd name="connsiteY371" fmla="*/ 77487 h 1062835"/>
                <a:gd name="connsiteX372" fmla="*/ 467974 w 859421"/>
                <a:gd name="connsiteY372" fmla="*/ 64513 h 1062835"/>
                <a:gd name="connsiteX373" fmla="*/ 479793 w 859421"/>
                <a:gd name="connsiteY373" fmla="*/ 67396 h 1062835"/>
                <a:gd name="connsiteX374" fmla="*/ 481583 w 859421"/>
                <a:gd name="connsiteY374" fmla="*/ 56584 h 1062835"/>
                <a:gd name="connsiteX375" fmla="*/ 490895 w 859421"/>
                <a:gd name="connsiteY375" fmla="*/ 64513 h 1062835"/>
                <a:gd name="connsiteX376" fmla="*/ 513100 w 859421"/>
                <a:gd name="connsiteY376" fmla="*/ 66315 h 1062835"/>
                <a:gd name="connsiteX377" fmla="*/ 513816 w 859421"/>
                <a:gd name="connsiteY377" fmla="*/ 65954 h 1062835"/>
                <a:gd name="connsiteX378" fmla="*/ 496983 w 859421"/>
                <a:gd name="connsiteY378" fmla="*/ 83614 h 1062835"/>
                <a:gd name="connsiteX379" fmla="*/ 483732 w 859421"/>
                <a:gd name="connsiteY379" fmla="*/ 100193 h 1062835"/>
                <a:gd name="connsiteX380" fmla="*/ 470123 w 859421"/>
                <a:gd name="connsiteY380" fmla="*/ 121817 h 1062835"/>
                <a:gd name="connsiteX381" fmla="*/ 469407 w 859421"/>
                <a:gd name="connsiteY381" fmla="*/ 122177 h 1062835"/>
                <a:gd name="connsiteX382" fmla="*/ 459021 w 859421"/>
                <a:gd name="connsiteY382" fmla="*/ 135873 h 1062835"/>
                <a:gd name="connsiteX383" fmla="*/ 331881 w 859421"/>
                <a:gd name="connsiteY383" fmla="*/ 135512 h 1062835"/>
                <a:gd name="connsiteX384" fmla="*/ 320420 w 859421"/>
                <a:gd name="connsiteY384" fmla="*/ 121457 h 1062835"/>
                <a:gd name="connsiteX385" fmla="*/ 306453 w 859421"/>
                <a:gd name="connsiteY385" fmla="*/ 100193 h 1062835"/>
                <a:gd name="connsiteX386" fmla="*/ 293202 w 859421"/>
                <a:gd name="connsiteY386" fmla="*/ 83614 h 1062835"/>
                <a:gd name="connsiteX387" fmla="*/ 276369 w 859421"/>
                <a:gd name="connsiteY387" fmla="*/ 65954 h 1062835"/>
                <a:gd name="connsiteX388" fmla="*/ 298574 w 859421"/>
                <a:gd name="connsiteY388" fmla="*/ 64152 h 1062835"/>
                <a:gd name="connsiteX389" fmla="*/ 307885 w 859421"/>
                <a:gd name="connsiteY389" fmla="*/ 56223 h 1062835"/>
                <a:gd name="connsiteX390" fmla="*/ 309676 w 859421"/>
                <a:gd name="connsiteY390" fmla="*/ 67035 h 1062835"/>
                <a:gd name="connsiteX391" fmla="*/ 321495 w 859421"/>
                <a:gd name="connsiteY391" fmla="*/ 64152 h 1062835"/>
                <a:gd name="connsiteX392" fmla="*/ 317197 w 859421"/>
                <a:gd name="connsiteY392" fmla="*/ 77127 h 1062835"/>
                <a:gd name="connsiteX393" fmla="*/ 328658 w 859421"/>
                <a:gd name="connsiteY393" fmla="*/ 79289 h 1062835"/>
                <a:gd name="connsiteX394" fmla="*/ 321137 w 859421"/>
                <a:gd name="connsiteY394" fmla="*/ 86497 h 1062835"/>
                <a:gd name="connsiteX395" fmla="*/ 341193 w 859421"/>
                <a:gd name="connsiteY395" fmla="*/ 69558 h 1062835"/>
                <a:gd name="connsiteX396" fmla="*/ 332955 w 859421"/>
                <a:gd name="connsiteY396" fmla="*/ 74604 h 1062835"/>
                <a:gd name="connsiteX397" fmla="*/ 324718 w 859421"/>
                <a:gd name="connsiteY397" fmla="*/ 54061 h 1062835"/>
                <a:gd name="connsiteX398" fmla="*/ 335820 w 859421"/>
                <a:gd name="connsiteY398" fmla="*/ 53700 h 1062835"/>
                <a:gd name="connsiteX399" fmla="*/ 325434 w 859421"/>
                <a:gd name="connsiteY399" fmla="*/ 40726 h 1062835"/>
                <a:gd name="connsiteX400" fmla="*/ 349788 w 859421"/>
                <a:gd name="connsiteY400" fmla="*/ 32797 h 1062835"/>
                <a:gd name="connsiteX401" fmla="*/ 350504 w 859421"/>
                <a:gd name="connsiteY401" fmla="*/ 48294 h 1062835"/>
                <a:gd name="connsiteX402" fmla="*/ 360174 w 859421"/>
                <a:gd name="connsiteY402" fmla="*/ 40005 h 1062835"/>
                <a:gd name="connsiteX403" fmla="*/ 366262 w 859421"/>
                <a:gd name="connsiteY403" fmla="*/ 63431 h 1062835"/>
                <a:gd name="connsiteX404" fmla="*/ 353369 w 859421"/>
                <a:gd name="connsiteY404" fmla="*/ 63431 h 1062835"/>
                <a:gd name="connsiteX405" fmla="*/ 383453 w 859421"/>
                <a:gd name="connsiteY405" fmla="*/ 63071 h 1062835"/>
                <a:gd name="connsiteX406" fmla="*/ 369844 w 859421"/>
                <a:gd name="connsiteY406" fmla="*/ 57304 h 1062835"/>
                <a:gd name="connsiteX407" fmla="*/ 374500 w 859421"/>
                <a:gd name="connsiteY407" fmla="*/ 50457 h 1062835"/>
                <a:gd name="connsiteX408" fmla="*/ 367337 w 859421"/>
                <a:gd name="connsiteY408" fmla="*/ 42167 h 1062835"/>
                <a:gd name="connsiteX409" fmla="*/ 373783 w 859421"/>
                <a:gd name="connsiteY409" fmla="*/ 37843 h 1062835"/>
                <a:gd name="connsiteX410" fmla="*/ 368411 w 859421"/>
                <a:gd name="connsiteY410" fmla="*/ 27030 h 1062835"/>
                <a:gd name="connsiteX411" fmla="*/ 378797 w 859421"/>
                <a:gd name="connsiteY411" fmla="*/ 27751 h 1062835"/>
                <a:gd name="connsiteX412" fmla="*/ 375216 w 859421"/>
                <a:gd name="connsiteY412" fmla="*/ 13695 h 1062835"/>
                <a:gd name="connsiteX413" fmla="*/ 386676 w 859421"/>
                <a:gd name="connsiteY413" fmla="*/ 14056 h 1062835"/>
                <a:gd name="connsiteX414" fmla="*/ 392407 w 859421"/>
                <a:gd name="connsiteY414" fmla="*/ 2883 h 1062835"/>
                <a:gd name="connsiteX415" fmla="*/ 393123 w 859421"/>
                <a:gd name="connsiteY415" fmla="*/ 2162 h 1062835"/>
                <a:gd name="connsiteX416" fmla="*/ 394914 w 859421"/>
                <a:gd name="connsiteY416" fmla="*/ 0 h 10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859421" h="1062835">
                  <a:moveTo>
                    <a:pt x="366262" y="821364"/>
                  </a:moveTo>
                  <a:cubicBezTo>
                    <a:pt x="360174" y="878308"/>
                    <a:pt x="307527" y="908942"/>
                    <a:pt x="307169" y="911105"/>
                  </a:cubicBezTo>
                  <a:cubicBezTo>
                    <a:pt x="307169" y="911465"/>
                    <a:pt x="400644" y="897409"/>
                    <a:pt x="366262" y="821364"/>
                  </a:cubicBezTo>
                  <a:close/>
                  <a:moveTo>
                    <a:pt x="76169" y="794333"/>
                  </a:moveTo>
                  <a:lnTo>
                    <a:pt x="76319" y="794770"/>
                  </a:lnTo>
                  <a:lnTo>
                    <a:pt x="76169" y="794694"/>
                  </a:lnTo>
                  <a:close/>
                  <a:moveTo>
                    <a:pt x="671398" y="770186"/>
                  </a:moveTo>
                  <a:cubicBezTo>
                    <a:pt x="680351" y="773430"/>
                    <a:pt x="688588" y="774511"/>
                    <a:pt x="695393" y="774511"/>
                  </a:cubicBezTo>
                  <a:cubicBezTo>
                    <a:pt x="703988" y="774511"/>
                    <a:pt x="712226" y="773069"/>
                    <a:pt x="719030" y="770907"/>
                  </a:cubicBezTo>
                  <a:cubicBezTo>
                    <a:pt x="729775" y="783521"/>
                    <a:pt x="747323" y="790729"/>
                    <a:pt x="765230" y="788206"/>
                  </a:cubicBezTo>
                  <a:cubicBezTo>
                    <a:pt x="728342" y="945703"/>
                    <a:pt x="587951" y="1062835"/>
                    <a:pt x="419983" y="1062835"/>
                  </a:cubicBezTo>
                  <a:cubicBezTo>
                    <a:pt x="274892" y="1062835"/>
                    <a:pt x="150366" y="975364"/>
                    <a:pt x="95349" y="850158"/>
                  </a:cubicBezTo>
                  <a:lnTo>
                    <a:pt x="76319" y="794770"/>
                  </a:lnTo>
                  <a:lnTo>
                    <a:pt x="124473" y="819066"/>
                  </a:lnTo>
                  <a:cubicBezTo>
                    <a:pt x="141798" y="824157"/>
                    <a:pt x="159974" y="826409"/>
                    <a:pt x="177881" y="826409"/>
                  </a:cubicBezTo>
                  <a:cubicBezTo>
                    <a:pt x="181820" y="826409"/>
                    <a:pt x="185760" y="826409"/>
                    <a:pt x="189699" y="826049"/>
                  </a:cubicBezTo>
                  <a:cubicBezTo>
                    <a:pt x="233034" y="909663"/>
                    <a:pt x="320062" y="966967"/>
                    <a:pt x="419983" y="966967"/>
                  </a:cubicBezTo>
                  <a:cubicBezTo>
                    <a:pt x="541035" y="966967"/>
                    <a:pt x="643105" y="882993"/>
                    <a:pt x="671398" y="770186"/>
                  </a:cubicBezTo>
                  <a:close/>
                  <a:moveTo>
                    <a:pt x="515786" y="745679"/>
                  </a:moveTo>
                  <a:cubicBezTo>
                    <a:pt x="517308" y="746851"/>
                    <a:pt x="518651" y="749103"/>
                    <a:pt x="520263" y="751806"/>
                  </a:cubicBezTo>
                  <a:cubicBezTo>
                    <a:pt x="527067" y="762618"/>
                    <a:pt x="541751" y="793252"/>
                    <a:pt x="566104" y="810552"/>
                  </a:cubicBezTo>
                  <a:cubicBezTo>
                    <a:pt x="595114" y="831455"/>
                    <a:pt x="613379" y="832537"/>
                    <a:pt x="624839" y="827130"/>
                  </a:cubicBezTo>
                  <a:cubicBezTo>
                    <a:pt x="610156" y="852359"/>
                    <a:pt x="590816" y="874344"/>
                    <a:pt x="568253" y="892724"/>
                  </a:cubicBezTo>
                  <a:cubicBezTo>
                    <a:pt x="494476" y="879029"/>
                    <a:pt x="478002" y="858125"/>
                    <a:pt x="477644" y="865694"/>
                  </a:cubicBezTo>
                  <a:cubicBezTo>
                    <a:pt x="477286" y="873623"/>
                    <a:pt x="478002" y="902816"/>
                    <a:pt x="481225" y="904618"/>
                  </a:cubicBezTo>
                  <a:cubicBezTo>
                    <a:pt x="483732" y="906059"/>
                    <a:pt x="518114" y="901014"/>
                    <a:pt x="549272" y="906780"/>
                  </a:cubicBezTo>
                  <a:cubicBezTo>
                    <a:pt x="538170" y="913988"/>
                    <a:pt x="526709" y="920475"/>
                    <a:pt x="514174" y="925882"/>
                  </a:cubicBezTo>
                  <a:cubicBezTo>
                    <a:pt x="479793" y="927684"/>
                    <a:pt x="445053" y="937775"/>
                    <a:pt x="445769" y="934531"/>
                  </a:cubicBezTo>
                  <a:cubicBezTo>
                    <a:pt x="461886" y="855602"/>
                    <a:pt x="430369" y="817760"/>
                    <a:pt x="426072" y="807308"/>
                  </a:cubicBezTo>
                  <a:cubicBezTo>
                    <a:pt x="409955" y="769466"/>
                    <a:pt x="474421" y="770907"/>
                    <a:pt x="510235" y="746039"/>
                  </a:cubicBezTo>
                  <a:cubicBezTo>
                    <a:pt x="512563" y="744418"/>
                    <a:pt x="514264" y="744508"/>
                    <a:pt x="515786" y="745679"/>
                  </a:cubicBezTo>
                  <a:close/>
                  <a:moveTo>
                    <a:pt x="95150" y="741714"/>
                  </a:moveTo>
                  <a:cubicBezTo>
                    <a:pt x="93538" y="742526"/>
                    <a:pt x="102201" y="765231"/>
                    <a:pt x="135643" y="776077"/>
                  </a:cubicBezTo>
                  <a:lnTo>
                    <a:pt x="177782" y="781706"/>
                  </a:lnTo>
                  <a:lnTo>
                    <a:pt x="177523" y="781719"/>
                  </a:lnTo>
                  <a:lnTo>
                    <a:pt x="177881" y="781719"/>
                  </a:lnTo>
                  <a:lnTo>
                    <a:pt x="177782" y="781706"/>
                  </a:lnTo>
                  <a:lnTo>
                    <a:pt x="193415" y="780909"/>
                  </a:lnTo>
                  <a:cubicBezTo>
                    <a:pt x="199190" y="780188"/>
                    <a:pt x="204204" y="778836"/>
                    <a:pt x="204741" y="776313"/>
                  </a:cubicBezTo>
                  <a:cubicBezTo>
                    <a:pt x="205457" y="773070"/>
                    <a:pt x="202592" y="766222"/>
                    <a:pt x="199369" y="765141"/>
                  </a:cubicBezTo>
                  <a:cubicBezTo>
                    <a:pt x="194355" y="763339"/>
                    <a:pt x="156034" y="776674"/>
                    <a:pt x="122011" y="759014"/>
                  </a:cubicBezTo>
                  <a:cubicBezTo>
                    <a:pt x="109476" y="752527"/>
                    <a:pt x="96225" y="741354"/>
                    <a:pt x="95150" y="741714"/>
                  </a:cubicBezTo>
                  <a:close/>
                  <a:moveTo>
                    <a:pt x="456872" y="575567"/>
                  </a:moveTo>
                  <a:cubicBezTo>
                    <a:pt x="456872" y="575567"/>
                    <a:pt x="489104" y="610166"/>
                    <a:pt x="482658" y="644044"/>
                  </a:cubicBezTo>
                  <a:cubicBezTo>
                    <a:pt x="480509" y="656298"/>
                    <a:pt x="479076" y="661344"/>
                    <a:pt x="485523" y="653415"/>
                  </a:cubicBezTo>
                  <a:cubicBezTo>
                    <a:pt x="498058" y="637918"/>
                    <a:pt x="495551" y="620618"/>
                    <a:pt x="495909" y="620979"/>
                  </a:cubicBezTo>
                  <a:cubicBezTo>
                    <a:pt x="496983" y="622060"/>
                    <a:pt x="527783" y="638999"/>
                    <a:pt x="524202" y="689816"/>
                  </a:cubicBezTo>
                  <a:cubicBezTo>
                    <a:pt x="523844" y="694141"/>
                    <a:pt x="541393" y="672156"/>
                    <a:pt x="543542" y="661344"/>
                  </a:cubicBezTo>
                  <a:cubicBezTo>
                    <a:pt x="547123" y="661344"/>
                    <a:pt x="565746" y="691978"/>
                    <a:pt x="564314" y="705674"/>
                  </a:cubicBezTo>
                  <a:cubicBezTo>
                    <a:pt x="563239" y="715405"/>
                    <a:pt x="570044" y="709278"/>
                    <a:pt x="574342" y="703151"/>
                  </a:cubicBezTo>
                  <a:cubicBezTo>
                    <a:pt x="576849" y="699547"/>
                    <a:pt x="578281" y="694862"/>
                    <a:pt x="578997" y="691618"/>
                  </a:cubicBezTo>
                  <a:cubicBezTo>
                    <a:pt x="579714" y="687293"/>
                    <a:pt x="580788" y="688374"/>
                    <a:pt x="585802" y="689456"/>
                  </a:cubicBezTo>
                  <a:cubicBezTo>
                    <a:pt x="597352" y="692429"/>
                    <a:pt x="624011" y="695605"/>
                    <a:pt x="644929" y="698376"/>
                  </a:cubicBezTo>
                  <a:lnTo>
                    <a:pt x="662549" y="700902"/>
                  </a:lnTo>
                  <a:lnTo>
                    <a:pt x="662802" y="700989"/>
                  </a:lnTo>
                  <a:lnTo>
                    <a:pt x="663160" y="700989"/>
                  </a:lnTo>
                  <a:lnTo>
                    <a:pt x="662549" y="700902"/>
                  </a:lnTo>
                  <a:lnTo>
                    <a:pt x="653200" y="697666"/>
                  </a:lnTo>
                  <a:cubicBezTo>
                    <a:pt x="639300" y="692497"/>
                    <a:pt x="615528" y="682968"/>
                    <a:pt x="609081" y="679725"/>
                  </a:cubicBezTo>
                  <a:cubicBezTo>
                    <a:pt x="590458" y="670714"/>
                    <a:pt x="520979" y="620618"/>
                    <a:pt x="505937" y="604760"/>
                  </a:cubicBezTo>
                  <a:cubicBezTo>
                    <a:pt x="488746" y="586380"/>
                    <a:pt x="459021" y="572684"/>
                    <a:pt x="456872" y="575567"/>
                  </a:cubicBezTo>
                  <a:close/>
                  <a:moveTo>
                    <a:pt x="504146" y="497359"/>
                  </a:moveTo>
                  <a:cubicBezTo>
                    <a:pt x="508802" y="500603"/>
                    <a:pt x="516323" y="520786"/>
                    <a:pt x="534230" y="539167"/>
                  </a:cubicBezTo>
                  <a:cubicBezTo>
                    <a:pt x="548556" y="554304"/>
                    <a:pt x="615886" y="598273"/>
                    <a:pt x="653132" y="640080"/>
                  </a:cubicBezTo>
                  <a:cubicBezTo>
                    <a:pt x="663877" y="651973"/>
                    <a:pt x="685007" y="657740"/>
                    <a:pt x="700407" y="652334"/>
                  </a:cubicBezTo>
                  <a:cubicBezTo>
                    <a:pt x="722970" y="644405"/>
                    <a:pt x="721895" y="599354"/>
                    <a:pt x="770961" y="597192"/>
                  </a:cubicBezTo>
                  <a:cubicBezTo>
                    <a:pt x="784928" y="596471"/>
                    <a:pt x="804268" y="587821"/>
                    <a:pt x="812147" y="606562"/>
                  </a:cubicBezTo>
                  <a:cubicBezTo>
                    <a:pt x="815728" y="614852"/>
                    <a:pt x="807133" y="610887"/>
                    <a:pt x="800686" y="611608"/>
                  </a:cubicBezTo>
                  <a:cubicBezTo>
                    <a:pt x="792091" y="612689"/>
                    <a:pt x="787793" y="616654"/>
                    <a:pt x="787793" y="624583"/>
                  </a:cubicBezTo>
                  <a:cubicBezTo>
                    <a:pt x="788151" y="644765"/>
                    <a:pt x="757709" y="659542"/>
                    <a:pt x="757351" y="662425"/>
                  </a:cubicBezTo>
                  <a:cubicBezTo>
                    <a:pt x="765230" y="665308"/>
                    <a:pt x="799254" y="649451"/>
                    <a:pt x="815370" y="665669"/>
                  </a:cubicBezTo>
                  <a:cubicBezTo>
                    <a:pt x="818951" y="669273"/>
                    <a:pt x="819309" y="673958"/>
                    <a:pt x="822175" y="677923"/>
                  </a:cubicBezTo>
                  <a:cubicBezTo>
                    <a:pt x="840082" y="703872"/>
                    <a:pt x="832919" y="719009"/>
                    <a:pt x="831486" y="718288"/>
                  </a:cubicBezTo>
                  <a:lnTo>
                    <a:pt x="831844" y="719009"/>
                  </a:lnTo>
                  <a:cubicBezTo>
                    <a:pt x="825756" y="716126"/>
                    <a:pt x="826472" y="704593"/>
                    <a:pt x="817877" y="703151"/>
                  </a:cubicBezTo>
                  <a:cubicBezTo>
                    <a:pt x="810356" y="702070"/>
                    <a:pt x="802835" y="711440"/>
                    <a:pt x="795314" y="708557"/>
                  </a:cubicBezTo>
                  <a:cubicBezTo>
                    <a:pt x="772393" y="698826"/>
                    <a:pt x="751979" y="703872"/>
                    <a:pt x="747681" y="708557"/>
                  </a:cubicBezTo>
                  <a:cubicBezTo>
                    <a:pt x="750905" y="711080"/>
                    <a:pt x="773109" y="716846"/>
                    <a:pt x="778123" y="720450"/>
                  </a:cubicBezTo>
                  <a:cubicBezTo>
                    <a:pt x="787793" y="726938"/>
                    <a:pt x="794598" y="739192"/>
                    <a:pt x="788509" y="757212"/>
                  </a:cubicBezTo>
                  <a:cubicBezTo>
                    <a:pt x="785644" y="766222"/>
                    <a:pt x="788509" y="771628"/>
                    <a:pt x="782779" y="779917"/>
                  </a:cubicBezTo>
                  <a:cubicBezTo>
                    <a:pt x="775616" y="790369"/>
                    <a:pt x="774542" y="786765"/>
                    <a:pt x="776691" y="777394"/>
                  </a:cubicBezTo>
                  <a:cubicBezTo>
                    <a:pt x="777049" y="775232"/>
                    <a:pt x="774184" y="773430"/>
                    <a:pt x="769886" y="766222"/>
                  </a:cubicBezTo>
                  <a:cubicBezTo>
                    <a:pt x="767021" y="761537"/>
                    <a:pt x="737654" y="771988"/>
                    <a:pt x="727984" y="739192"/>
                  </a:cubicBezTo>
                  <a:cubicBezTo>
                    <a:pt x="720821" y="743877"/>
                    <a:pt x="679993" y="766943"/>
                    <a:pt x="642388" y="721171"/>
                  </a:cubicBezTo>
                  <a:cubicBezTo>
                    <a:pt x="619467" y="693420"/>
                    <a:pt x="590100" y="730542"/>
                    <a:pt x="533514" y="735227"/>
                  </a:cubicBezTo>
                  <a:cubicBezTo>
                    <a:pt x="530649" y="735587"/>
                    <a:pt x="547481" y="718288"/>
                    <a:pt x="542825" y="698105"/>
                  </a:cubicBezTo>
                  <a:cubicBezTo>
                    <a:pt x="541035" y="690537"/>
                    <a:pt x="541393" y="691978"/>
                    <a:pt x="536737" y="695582"/>
                  </a:cubicBezTo>
                  <a:cubicBezTo>
                    <a:pt x="528142" y="701349"/>
                    <a:pt x="512025" y="709999"/>
                    <a:pt x="500565" y="709638"/>
                  </a:cubicBezTo>
                  <a:cubicBezTo>
                    <a:pt x="497700" y="709638"/>
                    <a:pt x="515249" y="693780"/>
                    <a:pt x="501997" y="652694"/>
                  </a:cubicBezTo>
                  <a:cubicBezTo>
                    <a:pt x="501281" y="650171"/>
                    <a:pt x="486955" y="676121"/>
                    <a:pt x="460453" y="675760"/>
                  </a:cubicBezTo>
                  <a:cubicBezTo>
                    <a:pt x="464751" y="654496"/>
                    <a:pt x="465467" y="641882"/>
                    <a:pt x="461528" y="632872"/>
                  </a:cubicBezTo>
                  <a:cubicBezTo>
                    <a:pt x="457230" y="622420"/>
                    <a:pt x="445053" y="614131"/>
                    <a:pt x="427862" y="604760"/>
                  </a:cubicBezTo>
                  <a:cubicBezTo>
                    <a:pt x="428579" y="605842"/>
                    <a:pt x="431802" y="610887"/>
                    <a:pt x="432518" y="611608"/>
                  </a:cubicBezTo>
                  <a:cubicBezTo>
                    <a:pt x="462960" y="663506"/>
                    <a:pt x="431444" y="690537"/>
                    <a:pt x="436458" y="691978"/>
                  </a:cubicBezTo>
                  <a:cubicBezTo>
                    <a:pt x="467616" y="701709"/>
                    <a:pt x="488388" y="681887"/>
                    <a:pt x="490537" y="683329"/>
                  </a:cubicBezTo>
                  <a:cubicBezTo>
                    <a:pt x="494118" y="685131"/>
                    <a:pt x="487672" y="702791"/>
                    <a:pt x="480509" y="715044"/>
                  </a:cubicBezTo>
                  <a:cubicBezTo>
                    <a:pt x="469407" y="734146"/>
                    <a:pt x="452932" y="743877"/>
                    <a:pt x="431802" y="755049"/>
                  </a:cubicBezTo>
                  <a:cubicBezTo>
                    <a:pt x="415327" y="763699"/>
                    <a:pt x="385244" y="774872"/>
                    <a:pt x="389900" y="798658"/>
                  </a:cubicBezTo>
                  <a:cubicBezTo>
                    <a:pt x="392048" y="808750"/>
                    <a:pt x="418193" y="841547"/>
                    <a:pt x="420700" y="859927"/>
                  </a:cubicBezTo>
                  <a:cubicBezTo>
                    <a:pt x="423565" y="880831"/>
                    <a:pt x="402434" y="908222"/>
                    <a:pt x="398853" y="926602"/>
                  </a:cubicBezTo>
                  <a:cubicBezTo>
                    <a:pt x="397420" y="932729"/>
                    <a:pt x="397779" y="939217"/>
                    <a:pt x="399211" y="944983"/>
                  </a:cubicBezTo>
                  <a:cubicBezTo>
                    <a:pt x="387034" y="943902"/>
                    <a:pt x="375574" y="942100"/>
                    <a:pt x="364113" y="939217"/>
                  </a:cubicBezTo>
                  <a:cubicBezTo>
                    <a:pt x="361606" y="934531"/>
                    <a:pt x="359816" y="928765"/>
                    <a:pt x="359458" y="922277"/>
                  </a:cubicBezTo>
                  <a:cubicBezTo>
                    <a:pt x="359100" y="917232"/>
                    <a:pt x="360174" y="913267"/>
                    <a:pt x="357309" y="916151"/>
                  </a:cubicBezTo>
                  <a:cubicBezTo>
                    <a:pt x="351579" y="921557"/>
                    <a:pt x="347639" y="927684"/>
                    <a:pt x="345132" y="933810"/>
                  </a:cubicBezTo>
                  <a:cubicBezTo>
                    <a:pt x="313616" y="923359"/>
                    <a:pt x="284606" y="906420"/>
                    <a:pt x="260253" y="884435"/>
                  </a:cubicBezTo>
                  <a:cubicBezTo>
                    <a:pt x="307169" y="842988"/>
                    <a:pt x="296067" y="774872"/>
                    <a:pt x="294634" y="759374"/>
                  </a:cubicBezTo>
                  <a:cubicBezTo>
                    <a:pt x="289262" y="701709"/>
                    <a:pt x="348713" y="705313"/>
                    <a:pt x="383453" y="605842"/>
                  </a:cubicBezTo>
                  <a:cubicBezTo>
                    <a:pt x="356951" y="658821"/>
                    <a:pt x="252374" y="682968"/>
                    <a:pt x="264551" y="765141"/>
                  </a:cubicBezTo>
                  <a:cubicBezTo>
                    <a:pt x="270281" y="804785"/>
                    <a:pt x="275295" y="834339"/>
                    <a:pt x="248076" y="872542"/>
                  </a:cubicBezTo>
                  <a:cubicBezTo>
                    <a:pt x="243420" y="867856"/>
                    <a:pt x="239123" y="862811"/>
                    <a:pt x="235183" y="857765"/>
                  </a:cubicBezTo>
                  <a:cubicBezTo>
                    <a:pt x="252374" y="823526"/>
                    <a:pt x="236257" y="776674"/>
                    <a:pt x="238764" y="740994"/>
                  </a:cubicBezTo>
                  <a:cubicBezTo>
                    <a:pt x="244495" y="658100"/>
                    <a:pt x="396704" y="637197"/>
                    <a:pt x="383095" y="535562"/>
                  </a:cubicBezTo>
                  <a:cubicBezTo>
                    <a:pt x="383095" y="534842"/>
                    <a:pt x="383811" y="534481"/>
                    <a:pt x="384527" y="534481"/>
                  </a:cubicBezTo>
                  <a:cubicBezTo>
                    <a:pt x="410314" y="543852"/>
                    <a:pt x="423207" y="564034"/>
                    <a:pt x="429295" y="573405"/>
                  </a:cubicBezTo>
                  <a:cubicBezTo>
                    <a:pt x="430369" y="575207"/>
                    <a:pt x="431802" y="577730"/>
                    <a:pt x="432876" y="579892"/>
                  </a:cubicBezTo>
                  <a:cubicBezTo>
                    <a:pt x="438248" y="574486"/>
                    <a:pt x="446844" y="560430"/>
                    <a:pt x="450067" y="545293"/>
                  </a:cubicBezTo>
                  <a:cubicBezTo>
                    <a:pt x="452574" y="533400"/>
                    <a:pt x="453648" y="518263"/>
                    <a:pt x="449709" y="501684"/>
                  </a:cubicBezTo>
                  <a:cubicBezTo>
                    <a:pt x="449351" y="499522"/>
                    <a:pt x="485881" y="522227"/>
                    <a:pt x="493044" y="531598"/>
                  </a:cubicBezTo>
                  <a:cubicBezTo>
                    <a:pt x="498774" y="538806"/>
                    <a:pt x="503072" y="552141"/>
                    <a:pt x="504504" y="538446"/>
                  </a:cubicBezTo>
                  <a:cubicBezTo>
                    <a:pt x="505221" y="531598"/>
                    <a:pt x="506295" y="517182"/>
                    <a:pt x="504146" y="497359"/>
                  </a:cubicBezTo>
                  <a:close/>
                  <a:moveTo>
                    <a:pt x="480867" y="432487"/>
                  </a:moveTo>
                  <a:cubicBezTo>
                    <a:pt x="508802" y="439695"/>
                    <a:pt x="573984" y="424197"/>
                    <a:pt x="622691" y="453750"/>
                  </a:cubicBezTo>
                  <a:cubicBezTo>
                    <a:pt x="641672" y="464923"/>
                    <a:pt x="654923" y="488710"/>
                    <a:pt x="654207" y="508532"/>
                  </a:cubicBezTo>
                  <a:cubicBezTo>
                    <a:pt x="652416" y="553222"/>
                    <a:pt x="676770" y="565837"/>
                    <a:pt x="676412" y="566557"/>
                  </a:cubicBezTo>
                  <a:cubicBezTo>
                    <a:pt x="675337" y="568720"/>
                    <a:pt x="631286" y="567999"/>
                    <a:pt x="617677" y="516821"/>
                  </a:cubicBezTo>
                  <a:cubicBezTo>
                    <a:pt x="614453" y="504207"/>
                    <a:pt x="610872" y="489070"/>
                    <a:pt x="600844" y="479700"/>
                  </a:cubicBezTo>
                  <a:lnTo>
                    <a:pt x="600486" y="480060"/>
                  </a:lnTo>
                  <a:cubicBezTo>
                    <a:pt x="592965" y="472492"/>
                    <a:pt x="574342" y="463121"/>
                    <a:pt x="563239" y="466725"/>
                  </a:cubicBezTo>
                  <a:cubicBezTo>
                    <a:pt x="564672" y="466365"/>
                    <a:pt x="579714" y="482943"/>
                    <a:pt x="581504" y="485466"/>
                  </a:cubicBezTo>
                  <a:cubicBezTo>
                    <a:pt x="598695" y="507811"/>
                    <a:pt x="613379" y="575207"/>
                    <a:pt x="614095" y="575928"/>
                  </a:cubicBezTo>
                  <a:cubicBezTo>
                    <a:pt x="577923" y="544573"/>
                    <a:pt x="563597" y="539167"/>
                    <a:pt x="548914" y="526913"/>
                  </a:cubicBezTo>
                  <a:cubicBezTo>
                    <a:pt x="533156" y="513938"/>
                    <a:pt x="509160" y="464923"/>
                    <a:pt x="480867" y="432487"/>
                  </a:cubicBezTo>
                  <a:close/>
                  <a:moveTo>
                    <a:pt x="616244" y="411943"/>
                  </a:moveTo>
                  <a:cubicBezTo>
                    <a:pt x="650984" y="411943"/>
                    <a:pt x="674263" y="438613"/>
                    <a:pt x="689663" y="466725"/>
                  </a:cubicBezTo>
                  <a:cubicBezTo>
                    <a:pt x="705779" y="496278"/>
                    <a:pt x="730849" y="498801"/>
                    <a:pt x="737654" y="499162"/>
                  </a:cubicBezTo>
                  <a:cubicBezTo>
                    <a:pt x="738370" y="499522"/>
                    <a:pt x="738370" y="499882"/>
                    <a:pt x="738012" y="500243"/>
                  </a:cubicBezTo>
                  <a:cubicBezTo>
                    <a:pt x="734430" y="503126"/>
                    <a:pt x="728342" y="509253"/>
                    <a:pt x="717598" y="512497"/>
                  </a:cubicBezTo>
                  <a:lnTo>
                    <a:pt x="717598" y="512136"/>
                  </a:lnTo>
                  <a:cubicBezTo>
                    <a:pt x="680351" y="523309"/>
                    <a:pt x="666742" y="480420"/>
                    <a:pt x="649909" y="456994"/>
                  </a:cubicBezTo>
                  <a:cubicBezTo>
                    <a:pt x="625556" y="423116"/>
                    <a:pt x="570044" y="424918"/>
                    <a:pt x="568611" y="422395"/>
                  </a:cubicBezTo>
                  <a:cubicBezTo>
                    <a:pt x="567179" y="420233"/>
                    <a:pt x="600844" y="412304"/>
                    <a:pt x="616244" y="411943"/>
                  </a:cubicBezTo>
                  <a:close/>
                  <a:moveTo>
                    <a:pt x="722612" y="254446"/>
                  </a:moveTo>
                  <a:lnTo>
                    <a:pt x="722430" y="255016"/>
                  </a:lnTo>
                  <a:lnTo>
                    <a:pt x="719187" y="258726"/>
                  </a:lnTo>
                  <a:cubicBezTo>
                    <a:pt x="712203" y="269403"/>
                    <a:pt x="693334" y="299948"/>
                    <a:pt x="651700" y="346710"/>
                  </a:cubicBezTo>
                  <a:cubicBezTo>
                    <a:pt x="649193" y="349233"/>
                    <a:pt x="654207" y="362207"/>
                    <a:pt x="660295" y="370136"/>
                  </a:cubicBezTo>
                  <a:cubicBezTo>
                    <a:pt x="662086" y="372659"/>
                    <a:pt x="667458" y="378786"/>
                    <a:pt x="670681" y="377344"/>
                  </a:cubicBezTo>
                  <a:cubicBezTo>
                    <a:pt x="672472" y="376624"/>
                    <a:pt x="669249" y="358243"/>
                    <a:pt x="689663" y="328690"/>
                  </a:cubicBezTo>
                  <a:cubicBezTo>
                    <a:pt x="696826" y="318238"/>
                    <a:pt x="704167" y="306075"/>
                    <a:pt x="710166" y="293325"/>
                  </a:cubicBezTo>
                  <a:lnTo>
                    <a:pt x="722430" y="255016"/>
                  </a:lnTo>
                  <a:lnTo>
                    <a:pt x="722612" y="254807"/>
                  </a:lnTo>
                  <a:close/>
                  <a:moveTo>
                    <a:pt x="443531" y="245437"/>
                  </a:moveTo>
                  <a:cubicBezTo>
                    <a:pt x="450336" y="242734"/>
                    <a:pt x="458125" y="243995"/>
                    <a:pt x="465825" y="250121"/>
                  </a:cubicBezTo>
                  <a:cubicBezTo>
                    <a:pt x="497700" y="275350"/>
                    <a:pt x="508802" y="260573"/>
                    <a:pt x="516323" y="260573"/>
                  </a:cubicBezTo>
                  <a:cubicBezTo>
                    <a:pt x="507011" y="279314"/>
                    <a:pt x="489104" y="284720"/>
                    <a:pt x="463676" y="273548"/>
                  </a:cubicBezTo>
                  <a:cubicBezTo>
                    <a:pt x="452932" y="268502"/>
                    <a:pt x="445769" y="264177"/>
                    <a:pt x="427862" y="269223"/>
                  </a:cubicBezTo>
                  <a:cubicBezTo>
                    <a:pt x="426430" y="269583"/>
                    <a:pt x="424997" y="270304"/>
                    <a:pt x="427146" y="264538"/>
                  </a:cubicBezTo>
                  <a:cubicBezTo>
                    <a:pt x="430907" y="254807"/>
                    <a:pt x="436726" y="248140"/>
                    <a:pt x="443531" y="245437"/>
                  </a:cubicBezTo>
                  <a:close/>
                  <a:moveTo>
                    <a:pt x="406374" y="207954"/>
                  </a:moveTo>
                  <a:cubicBezTo>
                    <a:pt x="404225" y="205791"/>
                    <a:pt x="378081" y="227776"/>
                    <a:pt x="378797" y="244355"/>
                  </a:cubicBezTo>
                  <a:cubicBezTo>
                    <a:pt x="379155" y="253005"/>
                    <a:pt x="380230" y="258411"/>
                    <a:pt x="375574" y="265258"/>
                  </a:cubicBezTo>
                  <a:cubicBezTo>
                    <a:pt x="346923" y="307065"/>
                    <a:pt x="378797" y="316076"/>
                    <a:pt x="381304" y="316076"/>
                  </a:cubicBezTo>
                  <a:cubicBezTo>
                    <a:pt x="382737" y="316076"/>
                    <a:pt x="383095" y="315715"/>
                    <a:pt x="383811" y="314274"/>
                  </a:cubicBezTo>
                  <a:cubicBezTo>
                    <a:pt x="385244" y="311030"/>
                    <a:pt x="376290" y="305984"/>
                    <a:pt x="388109" y="277512"/>
                  </a:cubicBezTo>
                  <a:cubicBezTo>
                    <a:pt x="393123" y="264898"/>
                    <a:pt x="393481" y="253365"/>
                    <a:pt x="393481" y="240030"/>
                  </a:cubicBezTo>
                  <a:cubicBezTo>
                    <a:pt x="393481" y="223451"/>
                    <a:pt x="406732" y="208675"/>
                    <a:pt x="406374" y="207954"/>
                  </a:cubicBezTo>
                  <a:close/>
                  <a:moveTo>
                    <a:pt x="69006" y="206152"/>
                  </a:moveTo>
                  <a:cubicBezTo>
                    <a:pt x="13136" y="271746"/>
                    <a:pt x="52532" y="302380"/>
                    <a:pt x="74020" y="326888"/>
                  </a:cubicBezTo>
                  <a:cubicBezTo>
                    <a:pt x="79750" y="333735"/>
                    <a:pt x="86197" y="338781"/>
                    <a:pt x="89062" y="345268"/>
                  </a:cubicBezTo>
                  <a:cubicBezTo>
                    <a:pt x="92285" y="352477"/>
                    <a:pt x="82257" y="347791"/>
                    <a:pt x="76169" y="347431"/>
                  </a:cubicBezTo>
                  <a:cubicBezTo>
                    <a:pt x="35699" y="346350"/>
                    <a:pt x="28178" y="379147"/>
                    <a:pt x="32476" y="380588"/>
                  </a:cubicBezTo>
                  <a:cubicBezTo>
                    <a:pt x="35341" y="381309"/>
                    <a:pt x="69364" y="335537"/>
                    <a:pt x="114848" y="383111"/>
                  </a:cubicBezTo>
                  <a:cubicBezTo>
                    <a:pt x="117713" y="385994"/>
                    <a:pt x="123443" y="395004"/>
                    <a:pt x="122727" y="387796"/>
                  </a:cubicBezTo>
                  <a:lnTo>
                    <a:pt x="122727" y="387436"/>
                  </a:lnTo>
                  <a:cubicBezTo>
                    <a:pt x="118788" y="346350"/>
                    <a:pt x="42504" y="302741"/>
                    <a:pt x="69006" y="206152"/>
                  </a:cubicBezTo>
                  <a:close/>
                  <a:moveTo>
                    <a:pt x="317197" y="200385"/>
                  </a:moveTo>
                  <a:cubicBezTo>
                    <a:pt x="267774" y="203629"/>
                    <a:pt x="279951" y="254086"/>
                    <a:pt x="231244" y="270304"/>
                  </a:cubicBezTo>
                  <a:cubicBezTo>
                    <a:pt x="233034" y="274989"/>
                    <a:pt x="246285" y="273548"/>
                    <a:pt x="250225" y="273187"/>
                  </a:cubicBezTo>
                  <a:cubicBezTo>
                    <a:pt x="253806" y="272827"/>
                    <a:pt x="264192" y="272827"/>
                    <a:pt x="267416" y="272827"/>
                  </a:cubicBezTo>
                  <a:cubicBezTo>
                    <a:pt x="231602" y="312832"/>
                    <a:pt x="247002" y="340944"/>
                    <a:pt x="228020" y="369776"/>
                  </a:cubicBezTo>
                  <a:cubicBezTo>
                    <a:pt x="225871" y="373380"/>
                    <a:pt x="248434" y="364009"/>
                    <a:pt x="257030" y="356801"/>
                  </a:cubicBezTo>
                  <a:lnTo>
                    <a:pt x="257746" y="357162"/>
                  </a:lnTo>
                  <a:cubicBezTo>
                    <a:pt x="262402" y="352837"/>
                    <a:pt x="267416" y="351756"/>
                    <a:pt x="261685" y="361847"/>
                  </a:cubicBezTo>
                  <a:cubicBezTo>
                    <a:pt x="240555" y="401131"/>
                    <a:pt x="229453" y="443659"/>
                    <a:pt x="265625" y="492674"/>
                  </a:cubicBezTo>
                  <a:cubicBezTo>
                    <a:pt x="266341" y="493395"/>
                    <a:pt x="267416" y="493755"/>
                    <a:pt x="267416" y="492674"/>
                  </a:cubicBezTo>
                  <a:cubicBezTo>
                    <a:pt x="269565" y="481502"/>
                    <a:pt x="278876" y="448705"/>
                    <a:pt x="316481" y="419872"/>
                  </a:cubicBezTo>
                  <a:cubicBezTo>
                    <a:pt x="320062" y="416989"/>
                    <a:pt x="341193" y="400410"/>
                    <a:pt x="342267" y="400771"/>
                  </a:cubicBezTo>
                  <a:cubicBezTo>
                    <a:pt x="345848" y="401492"/>
                    <a:pt x="339402" y="415187"/>
                    <a:pt x="363039" y="435370"/>
                  </a:cubicBezTo>
                  <a:cubicBezTo>
                    <a:pt x="369127" y="440415"/>
                    <a:pt x="366262" y="432847"/>
                    <a:pt x="370560" y="427080"/>
                  </a:cubicBezTo>
                  <a:cubicBezTo>
                    <a:pt x="378439" y="416989"/>
                    <a:pt x="394197" y="397527"/>
                    <a:pt x="401002" y="384553"/>
                  </a:cubicBezTo>
                  <a:cubicBezTo>
                    <a:pt x="402076" y="382390"/>
                    <a:pt x="413179" y="394284"/>
                    <a:pt x="419267" y="415908"/>
                  </a:cubicBezTo>
                  <a:cubicBezTo>
                    <a:pt x="425714" y="385634"/>
                    <a:pt x="418909" y="374461"/>
                    <a:pt x="404225" y="362207"/>
                  </a:cubicBezTo>
                  <a:cubicBezTo>
                    <a:pt x="400644" y="359324"/>
                    <a:pt x="403509" y="373380"/>
                    <a:pt x="368053" y="406537"/>
                  </a:cubicBezTo>
                  <a:cubicBezTo>
                    <a:pt x="353369" y="388877"/>
                    <a:pt x="358025" y="356081"/>
                    <a:pt x="355876" y="353918"/>
                  </a:cubicBezTo>
                  <a:cubicBezTo>
                    <a:pt x="356593" y="354279"/>
                    <a:pt x="341193" y="379507"/>
                    <a:pt x="318630" y="389959"/>
                  </a:cubicBezTo>
                  <a:cubicBezTo>
                    <a:pt x="286755" y="404735"/>
                    <a:pt x="282458" y="417710"/>
                    <a:pt x="281025" y="414827"/>
                  </a:cubicBezTo>
                  <a:cubicBezTo>
                    <a:pt x="269923" y="395004"/>
                    <a:pt x="281741" y="376263"/>
                    <a:pt x="287472" y="361487"/>
                  </a:cubicBezTo>
                  <a:cubicBezTo>
                    <a:pt x="291053" y="352116"/>
                    <a:pt x="313616" y="308867"/>
                    <a:pt x="311825" y="305263"/>
                  </a:cubicBezTo>
                  <a:cubicBezTo>
                    <a:pt x="307527" y="308507"/>
                    <a:pt x="269923" y="328690"/>
                    <a:pt x="270639" y="322923"/>
                  </a:cubicBezTo>
                  <a:cubicBezTo>
                    <a:pt x="277085" y="268862"/>
                    <a:pt x="314332" y="271746"/>
                    <a:pt x="319346" y="233543"/>
                  </a:cubicBezTo>
                  <a:cubicBezTo>
                    <a:pt x="319704" y="232101"/>
                    <a:pt x="301081" y="245076"/>
                    <a:pt x="298574" y="246517"/>
                  </a:cubicBezTo>
                  <a:cubicBezTo>
                    <a:pt x="288546" y="252284"/>
                    <a:pt x="287113" y="254446"/>
                    <a:pt x="289978" y="243274"/>
                  </a:cubicBezTo>
                  <a:cubicBezTo>
                    <a:pt x="296067" y="217685"/>
                    <a:pt x="320779" y="200025"/>
                    <a:pt x="317197" y="200385"/>
                  </a:cubicBezTo>
                  <a:close/>
                  <a:moveTo>
                    <a:pt x="396604" y="153792"/>
                  </a:moveTo>
                  <a:cubicBezTo>
                    <a:pt x="393101" y="153893"/>
                    <a:pt x="390795" y="154254"/>
                    <a:pt x="390616" y="154974"/>
                  </a:cubicBezTo>
                  <a:cubicBezTo>
                    <a:pt x="389900" y="158218"/>
                    <a:pt x="397779" y="158218"/>
                    <a:pt x="416044" y="173355"/>
                  </a:cubicBezTo>
                  <a:cubicBezTo>
                    <a:pt x="421058" y="177319"/>
                    <a:pt x="427862" y="179121"/>
                    <a:pt x="435025" y="178040"/>
                  </a:cubicBezTo>
                  <a:cubicBezTo>
                    <a:pt x="439681" y="177319"/>
                    <a:pt x="442546" y="175157"/>
                    <a:pt x="446844" y="171913"/>
                  </a:cubicBezTo>
                  <a:cubicBezTo>
                    <a:pt x="457588" y="163984"/>
                    <a:pt x="449709" y="162543"/>
                    <a:pt x="435383" y="157497"/>
                  </a:cubicBezTo>
                  <a:lnTo>
                    <a:pt x="435383" y="157137"/>
                  </a:lnTo>
                  <a:cubicBezTo>
                    <a:pt x="428400" y="155515"/>
                    <a:pt x="407113" y="153488"/>
                    <a:pt x="396604" y="153792"/>
                  </a:cubicBezTo>
                  <a:close/>
                  <a:moveTo>
                    <a:pt x="83332" y="149208"/>
                  </a:moveTo>
                  <a:cubicBezTo>
                    <a:pt x="86913" y="149929"/>
                    <a:pt x="99806" y="165426"/>
                    <a:pt x="102671" y="182365"/>
                  </a:cubicBezTo>
                  <a:cubicBezTo>
                    <a:pt x="110550" y="227055"/>
                    <a:pt x="81541" y="234624"/>
                    <a:pt x="102313" y="290847"/>
                  </a:cubicBezTo>
                  <a:cubicBezTo>
                    <a:pt x="100881" y="286883"/>
                    <a:pt x="103746" y="252644"/>
                    <a:pt x="127025" y="230299"/>
                  </a:cubicBezTo>
                  <a:cubicBezTo>
                    <a:pt x="138485" y="219126"/>
                    <a:pt x="173941" y="206152"/>
                    <a:pt x="177881" y="210837"/>
                  </a:cubicBezTo>
                  <a:cubicBezTo>
                    <a:pt x="178239" y="218766"/>
                    <a:pt x="132039" y="224172"/>
                    <a:pt x="162123" y="322923"/>
                  </a:cubicBezTo>
                  <a:cubicBezTo>
                    <a:pt x="174657" y="364370"/>
                    <a:pt x="173583" y="444740"/>
                    <a:pt x="140634" y="527634"/>
                  </a:cubicBezTo>
                  <a:cubicBezTo>
                    <a:pt x="139560" y="530156"/>
                    <a:pt x="144216" y="526913"/>
                    <a:pt x="151020" y="526913"/>
                  </a:cubicBezTo>
                  <a:cubicBezTo>
                    <a:pt x="174657" y="526552"/>
                    <a:pt x="185043" y="542771"/>
                    <a:pt x="183611" y="563674"/>
                  </a:cubicBezTo>
                  <a:cubicBezTo>
                    <a:pt x="182895" y="573765"/>
                    <a:pt x="179313" y="566918"/>
                    <a:pt x="171076" y="565476"/>
                  </a:cubicBezTo>
                  <a:cubicBezTo>
                    <a:pt x="103388" y="555385"/>
                    <a:pt x="98374" y="638278"/>
                    <a:pt x="96583" y="673237"/>
                  </a:cubicBezTo>
                  <a:cubicBezTo>
                    <a:pt x="94792" y="708557"/>
                    <a:pt x="101955" y="752887"/>
                    <a:pt x="212978" y="739192"/>
                  </a:cubicBezTo>
                  <a:cubicBezTo>
                    <a:pt x="219067" y="738471"/>
                    <a:pt x="225155" y="782080"/>
                    <a:pt x="225155" y="785684"/>
                  </a:cubicBezTo>
                  <a:cubicBezTo>
                    <a:pt x="225513" y="792171"/>
                    <a:pt x="221574" y="793973"/>
                    <a:pt x="215127" y="795054"/>
                  </a:cubicBezTo>
                  <a:cubicBezTo>
                    <a:pt x="120220" y="812714"/>
                    <a:pt x="74736" y="763699"/>
                    <a:pt x="66857" y="728740"/>
                  </a:cubicBezTo>
                  <a:lnTo>
                    <a:pt x="67574" y="729461"/>
                  </a:lnTo>
                  <a:cubicBezTo>
                    <a:pt x="63992" y="712882"/>
                    <a:pt x="66857" y="705313"/>
                    <a:pt x="62560" y="699547"/>
                  </a:cubicBezTo>
                  <a:cubicBezTo>
                    <a:pt x="59336" y="695222"/>
                    <a:pt x="54322" y="690897"/>
                    <a:pt x="45369" y="690897"/>
                  </a:cubicBezTo>
                  <a:cubicBezTo>
                    <a:pt x="15643" y="691258"/>
                    <a:pt x="17792" y="708197"/>
                    <a:pt x="18508" y="699187"/>
                  </a:cubicBezTo>
                  <a:cubicBezTo>
                    <a:pt x="18867" y="687654"/>
                    <a:pt x="25671" y="658821"/>
                    <a:pt x="63276" y="662786"/>
                  </a:cubicBezTo>
                  <a:cubicBezTo>
                    <a:pt x="69722" y="663506"/>
                    <a:pt x="72588" y="643684"/>
                    <a:pt x="70081" y="637197"/>
                  </a:cubicBezTo>
                  <a:cubicBezTo>
                    <a:pt x="54322" y="599354"/>
                    <a:pt x="27104" y="627105"/>
                    <a:pt x="24597" y="644765"/>
                  </a:cubicBezTo>
                  <a:cubicBezTo>
                    <a:pt x="19941" y="646928"/>
                    <a:pt x="14927" y="617014"/>
                    <a:pt x="20299" y="599715"/>
                  </a:cubicBezTo>
                  <a:cubicBezTo>
                    <a:pt x="29253" y="572324"/>
                    <a:pt x="58978" y="556826"/>
                    <a:pt x="85481" y="589623"/>
                  </a:cubicBezTo>
                  <a:cubicBezTo>
                    <a:pt x="96225" y="564034"/>
                    <a:pt x="140634" y="431405"/>
                    <a:pt x="100164" y="393202"/>
                  </a:cubicBezTo>
                  <a:cubicBezTo>
                    <a:pt x="85481" y="379147"/>
                    <a:pt x="59694" y="380588"/>
                    <a:pt x="44294" y="392842"/>
                  </a:cubicBezTo>
                  <a:cubicBezTo>
                    <a:pt x="31760" y="402933"/>
                    <a:pt x="29969" y="422756"/>
                    <a:pt x="26387" y="422756"/>
                  </a:cubicBezTo>
                  <a:cubicBezTo>
                    <a:pt x="20657" y="422756"/>
                    <a:pt x="-2622" y="393923"/>
                    <a:pt x="243" y="367614"/>
                  </a:cubicBezTo>
                  <a:cubicBezTo>
                    <a:pt x="4183" y="332294"/>
                    <a:pt x="40355" y="328329"/>
                    <a:pt x="42146" y="326167"/>
                  </a:cubicBezTo>
                  <a:cubicBezTo>
                    <a:pt x="44653" y="322923"/>
                    <a:pt x="38922" y="319319"/>
                    <a:pt x="35699" y="315715"/>
                  </a:cubicBezTo>
                  <a:cubicBezTo>
                    <a:pt x="14211" y="294451"/>
                    <a:pt x="10987" y="249401"/>
                    <a:pt x="36774" y="220929"/>
                  </a:cubicBezTo>
                  <a:cubicBezTo>
                    <a:pt x="94076" y="157497"/>
                    <a:pt x="76527" y="147766"/>
                    <a:pt x="83332" y="149208"/>
                  </a:cubicBezTo>
                  <a:close/>
                  <a:moveTo>
                    <a:pt x="264551" y="142360"/>
                  </a:moveTo>
                  <a:cubicBezTo>
                    <a:pt x="262044" y="142000"/>
                    <a:pt x="267058" y="156776"/>
                    <a:pt x="267416" y="158578"/>
                  </a:cubicBezTo>
                  <a:cubicBezTo>
                    <a:pt x="271713" y="175878"/>
                    <a:pt x="280309" y="184167"/>
                    <a:pt x="299290" y="185248"/>
                  </a:cubicBezTo>
                  <a:lnTo>
                    <a:pt x="299290" y="185609"/>
                  </a:lnTo>
                  <a:cubicBezTo>
                    <a:pt x="313258" y="186330"/>
                    <a:pt x="329016" y="174797"/>
                    <a:pt x="324360" y="174076"/>
                  </a:cubicBezTo>
                  <a:cubicBezTo>
                    <a:pt x="288546" y="169751"/>
                    <a:pt x="264909" y="142721"/>
                    <a:pt x="264551" y="142360"/>
                  </a:cubicBezTo>
                  <a:close/>
                  <a:moveTo>
                    <a:pt x="781078" y="141611"/>
                  </a:moveTo>
                  <a:cubicBezTo>
                    <a:pt x="788867" y="140491"/>
                    <a:pt x="797373" y="140829"/>
                    <a:pt x="806416" y="143441"/>
                  </a:cubicBezTo>
                  <a:cubicBezTo>
                    <a:pt x="809998" y="144523"/>
                    <a:pt x="833993" y="140198"/>
                    <a:pt x="836142" y="154254"/>
                  </a:cubicBezTo>
                  <a:cubicBezTo>
                    <a:pt x="836500" y="155695"/>
                    <a:pt x="826830" y="153893"/>
                    <a:pt x="821100" y="157858"/>
                  </a:cubicBezTo>
                  <a:cubicBezTo>
                    <a:pt x="815012" y="161822"/>
                    <a:pt x="812505" y="170111"/>
                    <a:pt x="811072" y="171193"/>
                  </a:cubicBezTo>
                  <a:cubicBezTo>
                    <a:pt x="773826" y="167949"/>
                    <a:pt x="774900" y="201467"/>
                    <a:pt x="778840" y="197502"/>
                  </a:cubicBezTo>
                  <a:cubicBezTo>
                    <a:pt x="787435" y="189213"/>
                    <a:pt x="812147" y="172995"/>
                    <a:pt x="843305" y="191015"/>
                  </a:cubicBezTo>
                  <a:cubicBezTo>
                    <a:pt x="853691" y="197142"/>
                    <a:pt x="859421" y="207954"/>
                    <a:pt x="859421" y="210477"/>
                  </a:cubicBezTo>
                  <a:cubicBezTo>
                    <a:pt x="859421" y="212279"/>
                    <a:pt x="859421" y="213360"/>
                    <a:pt x="855482" y="212279"/>
                  </a:cubicBezTo>
                  <a:cubicBezTo>
                    <a:pt x="849035" y="210477"/>
                    <a:pt x="841514" y="206873"/>
                    <a:pt x="835426" y="211918"/>
                  </a:cubicBezTo>
                  <a:cubicBezTo>
                    <a:pt x="828979" y="217324"/>
                    <a:pt x="827547" y="224533"/>
                    <a:pt x="818951" y="228497"/>
                  </a:cubicBezTo>
                  <a:cubicBezTo>
                    <a:pt x="804984" y="234984"/>
                    <a:pt x="783137" y="229578"/>
                    <a:pt x="774542" y="245436"/>
                  </a:cubicBezTo>
                  <a:cubicBezTo>
                    <a:pt x="770961" y="251923"/>
                    <a:pt x="770602" y="262736"/>
                    <a:pt x="779198" y="264898"/>
                  </a:cubicBezTo>
                  <a:cubicBezTo>
                    <a:pt x="786361" y="266700"/>
                    <a:pt x="801402" y="253725"/>
                    <a:pt x="818235" y="273548"/>
                  </a:cubicBezTo>
                  <a:cubicBezTo>
                    <a:pt x="819668" y="274989"/>
                    <a:pt x="836858" y="264898"/>
                    <a:pt x="838649" y="266700"/>
                  </a:cubicBezTo>
                  <a:cubicBezTo>
                    <a:pt x="840440" y="270664"/>
                    <a:pt x="829695" y="288685"/>
                    <a:pt x="826114" y="294451"/>
                  </a:cubicBezTo>
                  <a:cubicBezTo>
                    <a:pt x="807491" y="325807"/>
                    <a:pt x="781347" y="318238"/>
                    <a:pt x="770961" y="314994"/>
                  </a:cubicBezTo>
                  <a:cubicBezTo>
                    <a:pt x="759142" y="311390"/>
                    <a:pt x="749114" y="309949"/>
                    <a:pt x="741951" y="322202"/>
                  </a:cubicBezTo>
                  <a:cubicBezTo>
                    <a:pt x="730849" y="340944"/>
                    <a:pt x="733714" y="362207"/>
                    <a:pt x="729774" y="382390"/>
                  </a:cubicBezTo>
                  <a:cubicBezTo>
                    <a:pt x="729058" y="387075"/>
                    <a:pt x="723328" y="414106"/>
                    <a:pt x="717956" y="413385"/>
                  </a:cubicBezTo>
                  <a:cubicBezTo>
                    <a:pt x="713300" y="412664"/>
                    <a:pt x="706137" y="381669"/>
                    <a:pt x="701481" y="382751"/>
                  </a:cubicBezTo>
                  <a:cubicBezTo>
                    <a:pt x="700407" y="383111"/>
                    <a:pt x="704705" y="417349"/>
                    <a:pt x="690021" y="431766"/>
                  </a:cubicBezTo>
                  <a:cubicBezTo>
                    <a:pt x="688588" y="433207"/>
                    <a:pt x="678919" y="396806"/>
                    <a:pt x="643463" y="392842"/>
                  </a:cubicBezTo>
                  <a:cubicBezTo>
                    <a:pt x="642030" y="377705"/>
                    <a:pt x="636300" y="369416"/>
                    <a:pt x="619467" y="354999"/>
                  </a:cubicBezTo>
                  <a:cubicBezTo>
                    <a:pt x="629495" y="343106"/>
                    <a:pt x="644895" y="324725"/>
                    <a:pt x="654923" y="312832"/>
                  </a:cubicBezTo>
                  <a:cubicBezTo>
                    <a:pt x="674263" y="289766"/>
                    <a:pt x="696826" y="268862"/>
                    <a:pt x="706853" y="239670"/>
                  </a:cubicBezTo>
                  <a:cubicBezTo>
                    <a:pt x="715449" y="215162"/>
                    <a:pt x="719388" y="189934"/>
                    <a:pt x="735147" y="169030"/>
                  </a:cubicBezTo>
                  <a:cubicBezTo>
                    <a:pt x="740787" y="161462"/>
                    <a:pt x="757709" y="144974"/>
                    <a:pt x="781078" y="141611"/>
                  </a:cubicBezTo>
                  <a:close/>
                  <a:moveTo>
                    <a:pt x="259626" y="123394"/>
                  </a:moveTo>
                  <a:cubicBezTo>
                    <a:pt x="275295" y="124701"/>
                    <a:pt x="294813" y="129746"/>
                    <a:pt x="310034" y="143802"/>
                  </a:cubicBezTo>
                  <a:cubicBezTo>
                    <a:pt x="321853" y="154614"/>
                    <a:pt x="317913" y="156416"/>
                    <a:pt x="327225" y="147766"/>
                  </a:cubicBezTo>
                  <a:cubicBezTo>
                    <a:pt x="363755" y="114609"/>
                    <a:pt x="461886" y="125781"/>
                    <a:pt x="472272" y="162182"/>
                  </a:cubicBezTo>
                  <a:cubicBezTo>
                    <a:pt x="476211" y="164345"/>
                    <a:pt x="504504" y="170111"/>
                    <a:pt x="517039" y="170111"/>
                  </a:cubicBezTo>
                  <a:cubicBezTo>
                    <a:pt x="524918" y="170111"/>
                    <a:pt x="538170" y="172634"/>
                    <a:pt x="536021" y="182365"/>
                  </a:cubicBezTo>
                  <a:cubicBezTo>
                    <a:pt x="530649" y="204710"/>
                    <a:pt x="516323" y="204350"/>
                    <a:pt x="517397" y="208675"/>
                  </a:cubicBezTo>
                  <a:cubicBezTo>
                    <a:pt x="521337" y="226695"/>
                    <a:pt x="509160" y="251563"/>
                    <a:pt x="506653" y="250842"/>
                  </a:cubicBezTo>
                  <a:cubicBezTo>
                    <a:pt x="504504" y="250121"/>
                    <a:pt x="504504" y="241111"/>
                    <a:pt x="502356" y="239670"/>
                  </a:cubicBezTo>
                  <a:cubicBezTo>
                    <a:pt x="484807" y="227776"/>
                    <a:pt x="453290" y="224533"/>
                    <a:pt x="436816" y="207594"/>
                  </a:cubicBezTo>
                  <a:cubicBezTo>
                    <a:pt x="418551" y="216604"/>
                    <a:pt x="420700" y="245436"/>
                    <a:pt x="420341" y="254807"/>
                  </a:cubicBezTo>
                  <a:cubicBezTo>
                    <a:pt x="418909" y="282918"/>
                    <a:pt x="410672" y="285081"/>
                    <a:pt x="412462" y="288324"/>
                  </a:cubicBezTo>
                  <a:cubicBezTo>
                    <a:pt x="419625" y="298055"/>
                    <a:pt x="432518" y="302741"/>
                    <a:pt x="447560" y="303101"/>
                  </a:cubicBezTo>
                  <a:cubicBezTo>
                    <a:pt x="462244" y="303461"/>
                    <a:pt x="460811" y="307426"/>
                    <a:pt x="475137" y="305624"/>
                  </a:cubicBezTo>
                  <a:cubicBezTo>
                    <a:pt x="481225" y="304903"/>
                    <a:pt x="490179" y="296253"/>
                    <a:pt x="491611" y="296974"/>
                  </a:cubicBezTo>
                  <a:cubicBezTo>
                    <a:pt x="492686" y="297695"/>
                    <a:pt x="491969" y="309588"/>
                    <a:pt x="486955" y="317517"/>
                  </a:cubicBezTo>
                  <a:cubicBezTo>
                    <a:pt x="482300" y="325807"/>
                    <a:pt x="471197" y="328329"/>
                    <a:pt x="460811" y="327248"/>
                  </a:cubicBezTo>
                  <a:cubicBezTo>
                    <a:pt x="443979" y="325446"/>
                    <a:pt x="416402" y="322563"/>
                    <a:pt x="407090" y="340944"/>
                  </a:cubicBezTo>
                  <a:cubicBezTo>
                    <a:pt x="401002" y="353197"/>
                    <a:pt x="409955" y="347431"/>
                    <a:pt x="424639" y="341664"/>
                  </a:cubicBezTo>
                  <a:cubicBezTo>
                    <a:pt x="469407" y="324725"/>
                    <a:pt x="480151" y="376624"/>
                    <a:pt x="541751" y="321842"/>
                  </a:cubicBezTo>
                  <a:cubicBezTo>
                    <a:pt x="542109" y="321482"/>
                    <a:pt x="542467" y="321842"/>
                    <a:pt x="542467" y="322202"/>
                  </a:cubicBezTo>
                  <a:cubicBezTo>
                    <a:pt x="542825" y="331213"/>
                    <a:pt x="545690" y="354639"/>
                    <a:pt x="513458" y="369416"/>
                  </a:cubicBezTo>
                  <a:cubicBezTo>
                    <a:pt x="496983" y="376984"/>
                    <a:pt x="463676" y="373740"/>
                    <a:pt x="455081" y="380949"/>
                  </a:cubicBezTo>
                  <a:cubicBezTo>
                    <a:pt x="501997" y="402212"/>
                    <a:pt x="541751" y="370857"/>
                    <a:pt x="568611" y="369055"/>
                  </a:cubicBezTo>
                  <a:cubicBezTo>
                    <a:pt x="587593" y="367614"/>
                    <a:pt x="616602" y="376624"/>
                    <a:pt x="620900" y="398608"/>
                  </a:cubicBezTo>
                  <a:cubicBezTo>
                    <a:pt x="616244" y="392482"/>
                    <a:pt x="595472" y="391400"/>
                    <a:pt x="587235" y="394644"/>
                  </a:cubicBezTo>
                  <a:cubicBezTo>
                    <a:pt x="493760" y="431045"/>
                    <a:pt x="465109" y="398969"/>
                    <a:pt x="457946" y="404014"/>
                  </a:cubicBezTo>
                  <a:cubicBezTo>
                    <a:pt x="450067" y="409421"/>
                    <a:pt x="449709" y="425639"/>
                    <a:pt x="452574" y="432847"/>
                  </a:cubicBezTo>
                  <a:cubicBezTo>
                    <a:pt x="459021" y="447984"/>
                    <a:pt x="473704" y="466004"/>
                    <a:pt x="483016" y="501684"/>
                  </a:cubicBezTo>
                  <a:cubicBezTo>
                    <a:pt x="452216" y="474654"/>
                    <a:pt x="416402" y="472852"/>
                    <a:pt x="408881" y="444380"/>
                  </a:cubicBezTo>
                  <a:cubicBezTo>
                    <a:pt x="406732" y="436811"/>
                    <a:pt x="406374" y="424558"/>
                    <a:pt x="403867" y="417710"/>
                  </a:cubicBezTo>
                  <a:cubicBezTo>
                    <a:pt x="403867" y="417710"/>
                    <a:pt x="397779" y="431045"/>
                    <a:pt x="395988" y="437893"/>
                  </a:cubicBezTo>
                  <a:cubicBezTo>
                    <a:pt x="390616" y="460598"/>
                    <a:pt x="424281" y="479700"/>
                    <a:pt x="424281" y="532319"/>
                  </a:cubicBezTo>
                  <a:cubicBezTo>
                    <a:pt x="356234" y="501684"/>
                    <a:pt x="356234" y="467085"/>
                    <a:pt x="357309" y="458796"/>
                  </a:cubicBezTo>
                  <a:cubicBezTo>
                    <a:pt x="357309" y="458075"/>
                    <a:pt x="356593" y="458075"/>
                    <a:pt x="356234" y="458436"/>
                  </a:cubicBezTo>
                  <a:cubicBezTo>
                    <a:pt x="353011" y="463121"/>
                    <a:pt x="345848" y="480060"/>
                    <a:pt x="358383" y="520425"/>
                  </a:cubicBezTo>
                  <a:cubicBezTo>
                    <a:pt x="366620" y="547816"/>
                    <a:pt x="355160" y="575207"/>
                    <a:pt x="355160" y="574126"/>
                  </a:cubicBezTo>
                  <a:cubicBezTo>
                    <a:pt x="353369" y="552502"/>
                    <a:pt x="325792" y="529436"/>
                    <a:pt x="316123" y="500964"/>
                  </a:cubicBezTo>
                  <a:cubicBezTo>
                    <a:pt x="306095" y="472131"/>
                    <a:pt x="324360" y="450867"/>
                    <a:pt x="323644" y="449426"/>
                  </a:cubicBezTo>
                  <a:cubicBezTo>
                    <a:pt x="322569" y="446903"/>
                    <a:pt x="289262" y="465283"/>
                    <a:pt x="295351" y="506009"/>
                  </a:cubicBezTo>
                  <a:cubicBezTo>
                    <a:pt x="299648" y="534481"/>
                    <a:pt x="318988" y="542771"/>
                    <a:pt x="326867" y="565476"/>
                  </a:cubicBezTo>
                  <a:cubicBezTo>
                    <a:pt x="334746" y="588182"/>
                    <a:pt x="331165" y="626385"/>
                    <a:pt x="276369" y="637557"/>
                  </a:cubicBezTo>
                  <a:cubicBezTo>
                    <a:pt x="270281" y="638638"/>
                    <a:pt x="274220" y="635395"/>
                    <a:pt x="277444" y="630709"/>
                  </a:cubicBezTo>
                  <a:cubicBezTo>
                    <a:pt x="293918" y="608725"/>
                    <a:pt x="276011" y="571963"/>
                    <a:pt x="271713" y="570161"/>
                  </a:cubicBezTo>
                  <a:cubicBezTo>
                    <a:pt x="269565" y="569080"/>
                    <a:pt x="258462" y="581694"/>
                    <a:pt x="237332" y="580974"/>
                  </a:cubicBezTo>
                  <a:cubicBezTo>
                    <a:pt x="208681" y="579892"/>
                    <a:pt x="199727" y="551781"/>
                    <a:pt x="203309" y="552141"/>
                  </a:cubicBezTo>
                  <a:cubicBezTo>
                    <a:pt x="249867" y="555024"/>
                    <a:pt x="240913" y="504568"/>
                    <a:pt x="238048" y="508172"/>
                  </a:cubicBezTo>
                  <a:cubicBezTo>
                    <a:pt x="235541" y="511415"/>
                    <a:pt x="195071" y="529796"/>
                    <a:pt x="185043" y="500964"/>
                  </a:cubicBezTo>
                  <a:cubicBezTo>
                    <a:pt x="184685" y="499882"/>
                    <a:pt x="185402" y="498801"/>
                    <a:pt x="186476" y="498441"/>
                  </a:cubicBezTo>
                  <a:cubicBezTo>
                    <a:pt x="233034" y="496639"/>
                    <a:pt x="215485" y="450146"/>
                    <a:pt x="214053" y="433568"/>
                  </a:cubicBezTo>
                  <a:cubicBezTo>
                    <a:pt x="211546" y="406898"/>
                    <a:pt x="228378" y="395004"/>
                    <a:pt x="226946" y="391761"/>
                  </a:cubicBezTo>
                  <a:cubicBezTo>
                    <a:pt x="226230" y="389959"/>
                    <a:pt x="177881" y="401492"/>
                    <a:pt x="178955" y="374822"/>
                  </a:cubicBezTo>
                  <a:lnTo>
                    <a:pt x="180388" y="374101"/>
                  </a:lnTo>
                  <a:cubicBezTo>
                    <a:pt x="225155" y="376624"/>
                    <a:pt x="210471" y="334456"/>
                    <a:pt x="219783" y="313192"/>
                  </a:cubicBezTo>
                  <a:cubicBezTo>
                    <a:pt x="223364" y="304903"/>
                    <a:pt x="232676" y="296614"/>
                    <a:pt x="234825" y="289766"/>
                  </a:cubicBezTo>
                  <a:cubicBezTo>
                    <a:pt x="229095" y="290487"/>
                    <a:pt x="185043" y="300218"/>
                    <a:pt x="190416" y="250842"/>
                  </a:cubicBezTo>
                  <a:cubicBezTo>
                    <a:pt x="190774" y="248319"/>
                    <a:pt x="204025" y="262375"/>
                    <a:pt x="221574" y="258050"/>
                  </a:cubicBezTo>
                  <a:cubicBezTo>
                    <a:pt x="257746" y="247599"/>
                    <a:pt x="253448" y="210837"/>
                    <a:pt x="279234" y="194619"/>
                  </a:cubicBezTo>
                  <a:cubicBezTo>
                    <a:pt x="249151" y="183807"/>
                    <a:pt x="263118" y="156776"/>
                    <a:pt x="245927" y="134431"/>
                  </a:cubicBezTo>
                  <a:cubicBezTo>
                    <a:pt x="241630" y="128665"/>
                    <a:pt x="232676" y="126863"/>
                    <a:pt x="232318" y="125421"/>
                  </a:cubicBezTo>
                  <a:cubicBezTo>
                    <a:pt x="232139" y="124520"/>
                    <a:pt x="243958" y="122088"/>
                    <a:pt x="259626" y="123394"/>
                  </a:cubicBezTo>
                  <a:close/>
                  <a:moveTo>
                    <a:pt x="410364" y="91791"/>
                  </a:moveTo>
                  <a:cubicBezTo>
                    <a:pt x="367404" y="85101"/>
                    <a:pt x="336179" y="110644"/>
                    <a:pt x="336179" y="110644"/>
                  </a:cubicBezTo>
                  <a:cubicBezTo>
                    <a:pt x="403151" y="85056"/>
                    <a:pt x="456514" y="112446"/>
                    <a:pt x="456514" y="111365"/>
                  </a:cubicBezTo>
                  <a:cubicBezTo>
                    <a:pt x="440308" y="99832"/>
                    <a:pt x="424684" y="94021"/>
                    <a:pt x="410364" y="91791"/>
                  </a:cubicBezTo>
                  <a:close/>
                  <a:moveTo>
                    <a:pt x="395272" y="33518"/>
                  </a:moveTo>
                  <a:cubicBezTo>
                    <a:pt x="392407" y="33518"/>
                    <a:pt x="390258" y="37482"/>
                    <a:pt x="390258" y="42888"/>
                  </a:cubicBezTo>
                  <a:cubicBezTo>
                    <a:pt x="390258" y="47934"/>
                    <a:pt x="392407" y="52259"/>
                    <a:pt x="395272" y="52259"/>
                  </a:cubicBezTo>
                  <a:cubicBezTo>
                    <a:pt x="398137" y="52259"/>
                    <a:pt x="400286" y="48294"/>
                    <a:pt x="400286" y="42888"/>
                  </a:cubicBezTo>
                  <a:cubicBezTo>
                    <a:pt x="400286" y="37843"/>
                    <a:pt x="398137" y="33518"/>
                    <a:pt x="395272" y="33518"/>
                  </a:cubicBezTo>
                  <a:close/>
                  <a:moveTo>
                    <a:pt x="394914" y="0"/>
                  </a:moveTo>
                  <a:cubicBezTo>
                    <a:pt x="394914" y="0"/>
                    <a:pt x="396346" y="1442"/>
                    <a:pt x="397420" y="3244"/>
                  </a:cubicBezTo>
                  <a:cubicBezTo>
                    <a:pt x="402076" y="9731"/>
                    <a:pt x="402793" y="14416"/>
                    <a:pt x="403151" y="14416"/>
                  </a:cubicBezTo>
                  <a:cubicBezTo>
                    <a:pt x="409597" y="12975"/>
                    <a:pt x="414969" y="13695"/>
                    <a:pt x="414611" y="14056"/>
                  </a:cubicBezTo>
                  <a:cubicBezTo>
                    <a:pt x="414253" y="24868"/>
                    <a:pt x="411388" y="28112"/>
                    <a:pt x="411388" y="28112"/>
                  </a:cubicBezTo>
                  <a:cubicBezTo>
                    <a:pt x="418551" y="25949"/>
                    <a:pt x="421416" y="27751"/>
                    <a:pt x="421416" y="27391"/>
                  </a:cubicBezTo>
                  <a:cubicBezTo>
                    <a:pt x="420700" y="33518"/>
                    <a:pt x="416760" y="38203"/>
                    <a:pt x="416044" y="38203"/>
                  </a:cubicBezTo>
                  <a:cubicBezTo>
                    <a:pt x="419983" y="39284"/>
                    <a:pt x="422490" y="41086"/>
                    <a:pt x="422490" y="42528"/>
                  </a:cubicBezTo>
                  <a:cubicBezTo>
                    <a:pt x="422490" y="44690"/>
                    <a:pt x="418909" y="49376"/>
                    <a:pt x="415327" y="50817"/>
                  </a:cubicBezTo>
                  <a:cubicBezTo>
                    <a:pt x="419625" y="53340"/>
                    <a:pt x="420341" y="57665"/>
                    <a:pt x="419983" y="57665"/>
                  </a:cubicBezTo>
                  <a:cubicBezTo>
                    <a:pt x="413537" y="64873"/>
                    <a:pt x="406732" y="63071"/>
                    <a:pt x="406374" y="63431"/>
                  </a:cubicBezTo>
                  <a:cubicBezTo>
                    <a:pt x="419267" y="91903"/>
                    <a:pt x="436458" y="63792"/>
                    <a:pt x="436458" y="63792"/>
                  </a:cubicBezTo>
                  <a:cubicBezTo>
                    <a:pt x="436458" y="63792"/>
                    <a:pt x="424639" y="63431"/>
                    <a:pt x="423565" y="63792"/>
                  </a:cubicBezTo>
                  <a:cubicBezTo>
                    <a:pt x="424639" y="53340"/>
                    <a:pt x="429653" y="40365"/>
                    <a:pt x="429653" y="40365"/>
                  </a:cubicBezTo>
                  <a:lnTo>
                    <a:pt x="439323" y="48655"/>
                  </a:lnTo>
                  <a:cubicBezTo>
                    <a:pt x="439323" y="48655"/>
                    <a:pt x="440039" y="32797"/>
                    <a:pt x="440039" y="33157"/>
                  </a:cubicBezTo>
                  <a:cubicBezTo>
                    <a:pt x="449709" y="33518"/>
                    <a:pt x="464393" y="41086"/>
                    <a:pt x="464393" y="41086"/>
                  </a:cubicBezTo>
                  <a:lnTo>
                    <a:pt x="454007" y="54061"/>
                  </a:lnTo>
                  <a:cubicBezTo>
                    <a:pt x="454007" y="54061"/>
                    <a:pt x="465825" y="54782"/>
                    <a:pt x="465109" y="54421"/>
                  </a:cubicBezTo>
                  <a:cubicBezTo>
                    <a:pt x="464035" y="64873"/>
                    <a:pt x="456872" y="74964"/>
                    <a:pt x="456872" y="74964"/>
                  </a:cubicBezTo>
                  <a:lnTo>
                    <a:pt x="448635" y="69919"/>
                  </a:lnTo>
                  <a:cubicBezTo>
                    <a:pt x="446128" y="97670"/>
                    <a:pt x="468690" y="86858"/>
                    <a:pt x="468690" y="86858"/>
                  </a:cubicBezTo>
                  <a:lnTo>
                    <a:pt x="461169" y="79650"/>
                  </a:lnTo>
                  <a:lnTo>
                    <a:pt x="472630" y="77487"/>
                  </a:lnTo>
                  <a:lnTo>
                    <a:pt x="467974" y="64513"/>
                  </a:lnTo>
                  <a:lnTo>
                    <a:pt x="479793" y="67396"/>
                  </a:lnTo>
                  <a:lnTo>
                    <a:pt x="481583" y="56584"/>
                  </a:lnTo>
                  <a:lnTo>
                    <a:pt x="490895" y="64513"/>
                  </a:lnTo>
                  <a:cubicBezTo>
                    <a:pt x="506653" y="58386"/>
                    <a:pt x="513100" y="66315"/>
                    <a:pt x="513100" y="66315"/>
                  </a:cubicBezTo>
                  <a:lnTo>
                    <a:pt x="513816" y="65954"/>
                  </a:lnTo>
                  <a:cubicBezTo>
                    <a:pt x="500565" y="68117"/>
                    <a:pt x="499849" y="75685"/>
                    <a:pt x="496983" y="83614"/>
                  </a:cubicBezTo>
                  <a:cubicBezTo>
                    <a:pt x="492686" y="99472"/>
                    <a:pt x="486955" y="99111"/>
                    <a:pt x="483732" y="100193"/>
                  </a:cubicBezTo>
                  <a:cubicBezTo>
                    <a:pt x="462602" y="103797"/>
                    <a:pt x="469765" y="120736"/>
                    <a:pt x="470123" y="121817"/>
                  </a:cubicBezTo>
                  <a:cubicBezTo>
                    <a:pt x="469765" y="121817"/>
                    <a:pt x="469765" y="122177"/>
                    <a:pt x="469407" y="122177"/>
                  </a:cubicBezTo>
                  <a:cubicBezTo>
                    <a:pt x="467258" y="123979"/>
                    <a:pt x="460095" y="131188"/>
                    <a:pt x="459021" y="135873"/>
                  </a:cubicBezTo>
                  <a:cubicBezTo>
                    <a:pt x="457946" y="134792"/>
                    <a:pt x="390258" y="101634"/>
                    <a:pt x="331881" y="135512"/>
                  </a:cubicBezTo>
                  <a:cubicBezTo>
                    <a:pt x="331881" y="135873"/>
                    <a:pt x="330806" y="129025"/>
                    <a:pt x="320420" y="121457"/>
                  </a:cubicBezTo>
                  <a:cubicBezTo>
                    <a:pt x="320420" y="121457"/>
                    <a:pt x="327941" y="104157"/>
                    <a:pt x="306453" y="100193"/>
                  </a:cubicBezTo>
                  <a:cubicBezTo>
                    <a:pt x="303230" y="99111"/>
                    <a:pt x="297499" y="99111"/>
                    <a:pt x="293202" y="83614"/>
                  </a:cubicBezTo>
                  <a:cubicBezTo>
                    <a:pt x="290337" y="75685"/>
                    <a:pt x="289620" y="68117"/>
                    <a:pt x="276369" y="65954"/>
                  </a:cubicBezTo>
                  <a:cubicBezTo>
                    <a:pt x="276369" y="65954"/>
                    <a:pt x="282816" y="58025"/>
                    <a:pt x="298574" y="64152"/>
                  </a:cubicBezTo>
                  <a:lnTo>
                    <a:pt x="307885" y="56223"/>
                  </a:lnTo>
                  <a:lnTo>
                    <a:pt x="309676" y="67035"/>
                  </a:lnTo>
                  <a:lnTo>
                    <a:pt x="321495" y="64152"/>
                  </a:lnTo>
                  <a:lnTo>
                    <a:pt x="317197" y="77127"/>
                  </a:lnTo>
                  <a:lnTo>
                    <a:pt x="328658" y="79289"/>
                  </a:lnTo>
                  <a:lnTo>
                    <a:pt x="321137" y="86497"/>
                  </a:lnTo>
                  <a:cubicBezTo>
                    <a:pt x="321137" y="86497"/>
                    <a:pt x="343699" y="97670"/>
                    <a:pt x="341193" y="69558"/>
                  </a:cubicBezTo>
                  <a:lnTo>
                    <a:pt x="332955" y="74604"/>
                  </a:lnTo>
                  <a:cubicBezTo>
                    <a:pt x="332955" y="74604"/>
                    <a:pt x="325792" y="64513"/>
                    <a:pt x="324718" y="54061"/>
                  </a:cubicBezTo>
                  <a:cubicBezTo>
                    <a:pt x="324360" y="54421"/>
                    <a:pt x="335820" y="53700"/>
                    <a:pt x="335820" y="53700"/>
                  </a:cubicBezTo>
                  <a:lnTo>
                    <a:pt x="325434" y="40726"/>
                  </a:lnTo>
                  <a:cubicBezTo>
                    <a:pt x="325434" y="40726"/>
                    <a:pt x="339760" y="33157"/>
                    <a:pt x="349788" y="32797"/>
                  </a:cubicBezTo>
                  <a:cubicBezTo>
                    <a:pt x="349788" y="32436"/>
                    <a:pt x="350504" y="48294"/>
                    <a:pt x="350504" y="48294"/>
                  </a:cubicBezTo>
                  <a:lnTo>
                    <a:pt x="360174" y="40005"/>
                  </a:lnTo>
                  <a:cubicBezTo>
                    <a:pt x="360174" y="40005"/>
                    <a:pt x="365188" y="52980"/>
                    <a:pt x="366262" y="63431"/>
                  </a:cubicBezTo>
                  <a:cubicBezTo>
                    <a:pt x="365546" y="63071"/>
                    <a:pt x="353369" y="63431"/>
                    <a:pt x="353369" y="63431"/>
                  </a:cubicBezTo>
                  <a:cubicBezTo>
                    <a:pt x="353369" y="63431"/>
                    <a:pt x="370560" y="91183"/>
                    <a:pt x="383453" y="63071"/>
                  </a:cubicBezTo>
                  <a:cubicBezTo>
                    <a:pt x="383095" y="62711"/>
                    <a:pt x="376290" y="64513"/>
                    <a:pt x="369844" y="57304"/>
                  </a:cubicBezTo>
                  <a:cubicBezTo>
                    <a:pt x="369486" y="57304"/>
                    <a:pt x="370202" y="52980"/>
                    <a:pt x="374500" y="50457"/>
                  </a:cubicBezTo>
                  <a:cubicBezTo>
                    <a:pt x="370918" y="49015"/>
                    <a:pt x="366979" y="44330"/>
                    <a:pt x="367337" y="42167"/>
                  </a:cubicBezTo>
                  <a:cubicBezTo>
                    <a:pt x="367337" y="40726"/>
                    <a:pt x="369844" y="38924"/>
                    <a:pt x="373783" y="37843"/>
                  </a:cubicBezTo>
                  <a:cubicBezTo>
                    <a:pt x="373067" y="37843"/>
                    <a:pt x="369127" y="33157"/>
                    <a:pt x="368411" y="27030"/>
                  </a:cubicBezTo>
                  <a:cubicBezTo>
                    <a:pt x="368411" y="27391"/>
                    <a:pt x="371634" y="25228"/>
                    <a:pt x="378797" y="27751"/>
                  </a:cubicBezTo>
                  <a:cubicBezTo>
                    <a:pt x="378797" y="27751"/>
                    <a:pt x="375932" y="24508"/>
                    <a:pt x="375216" y="13695"/>
                  </a:cubicBezTo>
                  <a:cubicBezTo>
                    <a:pt x="374858" y="13335"/>
                    <a:pt x="380230" y="12254"/>
                    <a:pt x="386676" y="14056"/>
                  </a:cubicBezTo>
                  <a:cubicBezTo>
                    <a:pt x="387393" y="14056"/>
                    <a:pt x="388109" y="9371"/>
                    <a:pt x="392407" y="2883"/>
                  </a:cubicBezTo>
                  <a:cubicBezTo>
                    <a:pt x="392765" y="2523"/>
                    <a:pt x="392765" y="2162"/>
                    <a:pt x="393123" y="2162"/>
                  </a:cubicBezTo>
                  <a:cubicBezTo>
                    <a:pt x="393839" y="1442"/>
                    <a:pt x="394197" y="721"/>
                    <a:pt x="394914" y="0"/>
                  </a:cubicBezTo>
                  <a:close/>
                </a:path>
              </a:pathLst>
            </a:custGeom>
            <a:solidFill>
              <a:srgbClr val="E5B582"/>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4" name="Freeform: Shape 23">
              <a:extLst>
                <a:ext uri="{FF2B5EF4-FFF2-40B4-BE49-F238E27FC236}">
                  <a16:creationId xmlns:a16="http://schemas.microsoft.com/office/drawing/2014/main" id="{323D9D82-2518-0E83-615D-81B1EC91D116}"/>
                </a:ext>
              </a:extLst>
            </p:cNvPr>
            <p:cNvSpPr/>
            <p:nvPr/>
          </p:nvSpPr>
          <p:spPr>
            <a:xfrm>
              <a:off x="2476100" y="4710032"/>
              <a:ext cx="835055" cy="938856"/>
            </a:xfrm>
            <a:custGeom>
              <a:avLst/>
              <a:gdLst>
                <a:gd name="connsiteX0" fmla="*/ 551050 w 835055"/>
                <a:gd name="connsiteY0" fmla="*/ 886237 h 938856"/>
                <a:gd name="connsiteX1" fmla="*/ 407078 w 835055"/>
                <a:gd name="connsiteY1" fmla="*/ 790009 h 938856"/>
                <a:gd name="connsiteX2" fmla="*/ 456501 w 835055"/>
                <a:gd name="connsiteY2" fmla="*/ 765501 h 938856"/>
                <a:gd name="connsiteX3" fmla="*/ 580060 w 835055"/>
                <a:gd name="connsiteY3" fmla="*/ 857765 h 938856"/>
                <a:gd name="connsiteX4" fmla="*/ 551050 w 835055"/>
                <a:gd name="connsiteY4" fmla="*/ 886237 h 938856"/>
                <a:gd name="connsiteX5" fmla="*/ 366966 w 835055"/>
                <a:gd name="connsiteY5" fmla="*/ 938856 h 938856"/>
                <a:gd name="connsiteX6" fmla="*/ 348701 w 835055"/>
                <a:gd name="connsiteY6" fmla="*/ 935612 h 938856"/>
                <a:gd name="connsiteX7" fmla="*/ 342971 w 835055"/>
                <a:gd name="connsiteY7" fmla="*/ 909663 h 938856"/>
                <a:gd name="connsiteX8" fmla="*/ 350850 w 835055"/>
                <a:gd name="connsiteY8" fmla="*/ 895247 h 938856"/>
                <a:gd name="connsiteX9" fmla="*/ 356580 w 835055"/>
                <a:gd name="connsiteY9" fmla="*/ 876866 h 938856"/>
                <a:gd name="connsiteX10" fmla="*/ 367325 w 835055"/>
                <a:gd name="connsiteY10" fmla="*/ 938496 h 938856"/>
                <a:gd name="connsiteX11" fmla="*/ 24943 w 835055"/>
                <a:gd name="connsiteY11" fmla="*/ 684049 h 938856"/>
                <a:gd name="connsiteX12" fmla="*/ 589 w 835055"/>
                <a:gd name="connsiteY12" fmla="*/ 690897 h 938856"/>
                <a:gd name="connsiteX13" fmla="*/ 33896 w 835055"/>
                <a:gd name="connsiteY13" fmla="*/ 669633 h 938856"/>
                <a:gd name="connsiteX14" fmla="*/ 187896 w 835055"/>
                <a:gd name="connsiteY14" fmla="*/ 743516 h 938856"/>
                <a:gd name="connsiteX15" fmla="*/ 180734 w 835055"/>
                <a:gd name="connsiteY15" fmla="*/ 759374 h 938856"/>
                <a:gd name="connsiteX16" fmla="*/ 154589 w 835055"/>
                <a:gd name="connsiteY16" fmla="*/ 761537 h 938856"/>
                <a:gd name="connsiteX17" fmla="*/ 105166 w 835055"/>
                <a:gd name="connsiteY17" fmla="*/ 754329 h 938856"/>
                <a:gd name="connsiteX18" fmla="*/ 24585 w 835055"/>
                <a:gd name="connsiteY18" fmla="*/ 684410 h 938856"/>
                <a:gd name="connsiteX19" fmla="*/ 130952 w 835055"/>
                <a:gd name="connsiteY19" fmla="*/ 790369 h 938856"/>
                <a:gd name="connsiteX20" fmla="*/ 55743 w 835055"/>
                <a:gd name="connsiteY20" fmla="*/ 739912 h 938856"/>
                <a:gd name="connsiteX21" fmla="*/ 192194 w 835055"/>
                <a:gd name="connsiteY21" fmla="*/ 779557 h 938856"/>
                <a:gd name="connsiteX22" fmla="*/ 199715 w 835055"/>
                <a:gd name="connsiteY22" fmla="*/ 785323 h 938856"/>
                <a:gd name="connsiteX23" fmla="*/ 131310 w 835055"/>
                <a:gd name="connsiteY23" fmla="*/ 790369 h 938856"/>
                <a:gd name="connsiteX24" fmla="*/ 374487 w 835055"/>
                <a:gd name="connsiteY24" fmla="*/ 0 h 938856"/>
                <a:gd name="connsiteX25" fmla="*/ 374846 w 835055"/>
                <a:gd name="connsiteY25" fmla="*/ 26310 h 938856"/>
                <a:gd name="connsiteX26" fmla="*/ 374487 w 835055"/>
                <a:gd name="connsiteY26" fmla="*/ 0 h 938856"/>
                <a:gd name="connsiteX27" fmla="*/ 308590 w 835055"/>
                <a:gd name="connsiteY27" fmla="*/ 36761 h 938856"/>
                <a:gd name="connsiteX28" fmla="*/ 316827 w 835055"/>
                <a:gd name="connsiteY28" fmla="*/ 33157 h 938856"/>
                <a:gd name="connsiteX29" fmla="*/ 323632 w 835055"/>
                <a:gd name="connsiteY29" fmla="*/ 51538 h 938856"/>
                <a:gd name="connsiteX30" fmla="*/ 317543 w 835055"/>
                <a:gd name="connsiteY30" fmla="*/ 49015 h 938856"/>
                <a:gd name="connsiteX31" fmla="*/ 308232 w 835055"/>
                <a:gd name="connsiteY31" fmla="*/ 36761 h 938856"/>
                <a:gd name="connsiteX32" fmla="*/ 425701 w 835055"/>
                <a:gd name="connsiteY32" fmla="*/ 51538 h 938856"/>
                <a:gd name="connsiteX33" fmla="*/ 432506 w 835055"/>
                <a:gd name="connsiteY33" fmla="*/ 33157 h 938856"/>
                <a:gd name="connsiteX34" fmla="*/ 440743 w 835055"/>
                <a:gd name="connsiteY34" fmla="*/ 36761 h 938856"/>
                <a:gd name="connsiteX35" fmla="*/ 431432 w 835055"/>
                <a:gd name="connsiteY35" fmla="*/ 49015 h 938856"/>
                <a:gd name="connsiteX36" fmla="*/ 425343 w 835055"/>
                <a:gd name="connsiteY36" fmla="*/ 51538 h 938856"/>
                <a:gd name="connsiteX37" fmla="*/ 429999 w 835055"/>
                <a:gd name="connsiteY37" fmla="*/ 80731 h 938856"/>
                <a:gd name="connsiteX38" fmla="*/ 424985 w 835055"/>
                <a:gd name="connsiteY38" fmla="*/ 56584 h 938856"/>
                <a:gd name="connsiteX39" fmla="*/ 435371 w 835055"/>
                <a:gd name="connsiteY39" fmla="*/ 62350 h 938856"/>
                <a:gd name="connsiteX40" fmla="*/ 438236 w 835055"/>
                <a:gd name="connsiteY40" fmla="*/ 51538 h 938856"/>
                <a:gd name="connsiteX41" fmla="*/ 443250 w 835055"/>
                <a:gd name="connsiteY41" fmla="*/ 51178 h 938856"/>
                <a:gd name="connsiteX42" fmla="*/ 436804 w 835055"/>
                <a:gd name="connsiteY42" fmla="*/ 68117 h 938856"/>
                <a:gd name="connsiteX43" fmla="*/ 428208 w 835055"/>
                <a:gd name="connsiteY43" fmla="*/ 63071 h 938856"/>
                <a:gd name="connsiteX44" fmla="*/ 430357 w 835055"/>
                <a:gd name="connsiteY44" fmla="*/ 80731 h 938856"/>
                <a:gd name="connsiteX45" fmla="*/ 312887 w 835055"/>
                <a:gd name="connsiteY45" fmla="*/ 67756 h 938856"/>
                <a:gd name="connsiteX46" fmla="*/ 306441 w 835055"/>
                <a:gd name="connsiteY46" fmla="*/ 50817 h 938856"/>
                <a:gd name="connsiteX47" fmla="*/ 311455 w 835055"/>
                <a:gd name="connsiteY47" fmla="*/ 51178 h 938856"/>
                <a:gd name="connsiteX48" fmla="*/ 314320 w 835055"/>
                <a:gd name="connsiteY48" fmla="*/ 61990 h 938856"/>
                <a:gd name="connsiteX49" fmla="*/ 324706 w 835055"/>
                <a:gd name="connsiteY49" fmla="*/ 56223 h 938856"/>
                <a:gd name="connsiteX50" fmla="*/ 319692 w 835055"/>
                <a:gd name="connsiteY50" fmla="*/ 80370 h 938856"/>
                <a:gd name="connsiteX51" fmla="*/ 321841 w 835055"/>
                <a:gd name="connsiteY51" fmla="*/ 62711 h 938856"/>
                <a:gd name="connsiteX52" fmla="*/ 313245 w 835055"/>
                <a:gd name="connsiteY52" fmla="*/ 67756 h 938856"/>
                <a:gd name="connsiteX53" fmla="*/ 332227 w 835055"/>
                <a:gd name="connsiteY53" fmla="*/ 57665 h 938856"/>
                <a:gd name="connsiteX54" fmla="*/ 329720 w 835055"/>
                <a:gd name="connsiteY54" fmla="*/ 54421 h 938856"/>
                <a:gd name="connsiteX55" fmla="*/ 343329 w 835055"/>
                <a:gd name="connsiteY55" fmla="*/ 53700 h 938856"/>
                <a:gd name="connsiteX56" fmla="*/ 344762 w 835055"/>
                <a:gd name="connsiteY56" fmla="*/ 57665 h 938856"/>
                <a:gd name="connsiteX57" fmla="*/ 332227 w 835055"/>
                <a:gd name="connsiteY57" fmla="*/ 57665 h 938856"/>
                <a:gd name="connsiteX58" fmla="*/ 392036 w 835055"/>
                <a:gd name="connsiteY58" fmla="*/ 11533 h 938856"/>
                <a:gd name="connsiteX59" fmla="*/ 385948 w 835055"/>
                <a:gd name="connsiteY59" fmla="*/ 28472 h 938856"/>
                <a:gd name="connsiteX60" fmla="*/ 398125 w 835055"/>
                <a:gd name="connsiteY60" fmla="*/ 25589 h 938856"/>
                <a:gd name="connsiteX61" fmla="*/ 386306 w 835055"/>
                <a:gd name="connsiteY61" fmla="*/ 36041 h 938856"/>
                <a:gd name="connsiteX62" fmla="*/ 400990 w 835055"/>
                <a:gd name="connsiteY62" fmla="*/ 37843 h 938856"/>
                <a:gd name="connsiteX63" fmla="*/ 387022 w 835055"/>
                <a:gd name="connsiteY63" fmla="*/ 43969 h 938856"/>
                <a:gd name="connsiteX64" fmla="*/ 399199 w 835055"/>
                <a:gd name="connsiteY64" fmla="*/ 51898 h 938856"/>
                <a:gd name="connsiteX65" fmla="*/ 383441 w 835055"/>
                <a:gd name="connsiteY65" fmla="*/ 51538 h 938856"/>
                <a:gd name="connsiteX66" fmla="*/ 384873 w 835055"/>
                <a:gd name="connsiteY66" fmla="*/ 65233 h 938856"/>
                <a:gd name="connsiteX67" fmla="*/ 376994 w 835055"/>
                <a:gd name="connsiteY67" fmla="*/ 51538 h 938856"/>
                <a:gd name="connsiteX68" fmla="*/ 377353 w 835055"/>
                <a:gd name="connsiteY68" fmla="*/ 51538 h 938856"/>
                <a:gd name="connsiteX69" fmla="*/ 377353 w 835055"/>
                <a:gd name="connsiteY69" fmla="*/ 51538 h 938856"/>
                <a:gd name="connsiteX70" fmla="*/ 379143 w 835055"/>
                <a:gd name="connsiteY70" fmla="*/ 27391 h 938856"/>
                <a:gd name="connsiteX71" fmla="*/ 393111 w 835055"/>
                <a:gd name="connsiteY71" fmla="*/ 11533 h 938856"/>
                <a:gd name="connsiteX72" fmla="*/ 417106 w 835055"/>
                <a:gd name="connsiteY72" fmla="*/ 58025 h 938856"/>
                <a:gd name="connsiteX73" fmla="*/ 404571 w 835055"/>
                <a:gd name="connsiteY73" fmla="*/ 58025 h 938856"/>
                <a:gd name="connsiteX74" fmla="*/ 406004 w 835055"/>
                <a:gd name="connsiteY74" fmla="*/ 53700 h 938856"/>
                <a:gd name="connsiteX75" fmla="*/ 419613 w 835055"/>
                <a:gd name="connsiteY75" fmla="*/ 54421 h 938856"/>
                <a:gd name="connsiteX76" fmla="*/ 417106 w 835055"/>
                <a:gd name="connsiteY76" fmla="*/ 57665 h 938856"/>
                <a:gd name="connsiteX77" fmla="*/ 363385 w 835055"/>
                <a:gd name="connsiteY77" fmla="*/ 36041 h 938856"/>
                <a:gd name="connsiteX78" fmla="*/ 351566 w 835055"/>
                <a:gd name="connsiteY78" fmla="*/ 25589 h 938856"/>
                <a:gd name="connsiteX79" fmla="*/ 363743 w 835055"/>
                <a:gd name="connsiteY79" fmla="*/ 28472 h 938856"/>
                <a:gd name="connsiteX80" fmla="*/ 357655 w 835055"/>
                <a:gd name="connsiteY80" fmla="*/ 11533 h 938856"/>
                <a:gd name="connsiteX81" fmla="*/ 371622 w 835055"/>
                <a:gd name="connsiteY81" fmla="*/ 27391 h 938856"/>
                <a:gd name="connsiteX82" fmla="*/ 373413 w 835055"/>
                <a:gd name="connsiteY82" fmla="*/ 51538 h 938856"/>
                <a:gd name="connsiteX83" fmla="*/ 365534 w 835055"/>
                <a:gd name="connsiteY83" fmla="*/ 65233 h 938856"/>
                <a:gd name="connsiteX84" fmla="*/ 366966 w 835055"/>
                <a:gd name="connsiteY84" fmla="*/ 51538 h 938856"/>
                <a:gd name="connsiteX85" fmla="*/ 351208 w 835055"/>
                <a:gd name="connsiteY85" fmla="*/ 51898 h 938856"/>
                <a:gd name="connsiteX86" fmla="*/ 363385 w 835055"/>
                <a:gd name="connsiteY86" fmla="*/ 43969 h 938856"/>
                <a:gd name="connsiteX87" fmla="*/ 349059 w 835055"/>
                <a:gd name="connsiteY87" fmla="*/ 37843 h 938856"/>
                <a:gd name="connsiteX88" fmla="*/ 363743 w 835055"/>
                <a:gd name="connsiteY88" fmla="*/ 36041 h 938856"/>
                <a:gd name="connsiteX89" fmla="*/ 326855 w 835055"/>
                <a:gd name="connsiteY89" fmla="*/ 62711 h 938856"/>
                <a:gd name="connsiteX90" fmla="*/ 374487 w 835055"/>
                <a:gd name="connsiteY90" fmla="*/ 56944 h 938856"/>
                <a:gd name="connsiteX91" fmla="*/ 422120 w 835055"/>
                <a:gd name="connsiteY91" fmla="*/ 62350 h 938856"/>
                <a:gd name="connsiteX92" fmla="*/ 427850 w 835055"/>
                <a:gd name="connsiteY92" fmla="*/ 89741 h 938856"/>
                <a:gd name="connsiteX93" fmla="*/ 320766 w 835055"/>
                <a:gd name="connsiteY93" fmla="*/ 89741 h 938856"/>
                <a:gd name="connsiteX94" fmla="*/ 326497 w 835055"/>
                <a:gd name="connsiteY94" fmla="*/ 62711 h 938856"/>
                <a:gd name="connsiteX95" fmla="*/ 486585 w 835055"/>
                <a:gd name="connsiteY95" fmla="*/ 62350 h 938856"/>
                <a:gd name="connsiteX96" fmla="*/ 473692 w 835055"/>
                <a:gd name="connsiteY96" fmla="*/ 76406 h 938856"/>
                <a:gd name="connsiteX97" fmla="*/ 458650 w 835055"/>
                <a:gd name="connsiteY97" fmla="*/ 92985 h 938856"/>
                <a:gd name="connsiteX98" fmla="*/ 445041 w 835055"/>
                <a:gd name="connsiteY98" fmla="*/ 112086 h 938856"/>
                <a:gd name="connsiteX99" fmla="*/ 436088 w 835055"/>
                <a:gd name="connsiteY99" fmla="*/ 89741 h 938856"/>
                <a:gd name="connsiteX100" fmla="*/ 465455 w 835055"/>
                <a:gd name="connsiteY100" fmla="*/ 74604 h 938856"/>
                <a:gd name="connsiteX101" fmla="*/ 486585 w 835055"/>
                <a:gd name="connsiteY101" fmla="*/ 62350 h 938856"/>
                <a:gd name="connsiteX102" fmla="*/ 290683 w 835055"/>
                <a:gd name="connsiteY102" fmla="*/ 92624 h 938856"/>
                <a:gd name="connsiteX103" fmla="*/ 275641 w 835055"/>
                <a:gd name="connsiteY103" fmla="*/ 76046 h 938856"/>
                <a:gd name="connsiteX104" fmla="*/ 262748 w 835055"/>
                <a:gd name="connsiteY104" fmla="*/ 61990 h 938856"/>
                <a:gd name="connsiteX105" fmla="*/ 283878 w 835055"/>
                <a:gd name="connsiteY105" fmla="*/ 74244 h 938856"/>
                <a:gd name="connsiteX106" fmla="*/ 313245 w 835055"/>
                <a:gd name="connsiteY106" fmla="*/ 89381 h 938856"/>
                <a:gd name="connsiteX107" fmla="*/ 304292 w 835055"/>
                <a:gd name="connsiteY107" fmla="*/ 111726 h 938856"/>
                <a:gd name="connsiteX108" fmla="*/ 290683 w 835055"/>
                <a:gd name="connsiteY108" fmla="*/ 92624 h 938856"/>
                <a:gd name="connsiteX109" fmla="*/ 85110 w 835055"/>
                <a:gd name="connsiteY109" fmla="*/ 289766 h 938856"/>
                <a:gd name="connsiteX110" fmla="*/ 139189 w 835055"/>
                <a:gd name="connsiteY110" fmla="*/ 213360 h 938856"/>
                <a:gd name="connsiteX111" fmla="*/ 102659 w 835055"/>
                <a:gd name="connsiteY111" fmla="*/ 321842 h 938856"/>
                <a:gd name="connsiteX112" fmla="*/ 85110 w 835055"/>
                <a:gd name="connsiteY112" fmla="*/ 289766 h 938856"/>
                <a:gd name="connsiteX113" fmla="*/ 337957 w 835055"/>
                <a:gd name="connsiteY113" fmla="*/ 342025 h 938856"/>
                <a:gd name="connsiteX114" fmla="*/ 260599 w 835055"/>
                <a:gd name="connsiteY114" fmla="*/ 406537 h 938856"/>
                <a:gd name="connsiteX115" fmla="*/ 326855 w 835055"/>
                <a:gd name="connsiteY115" fmla="*/ 313192 h 938856"/>
                <a:gd name="connsiteX116" fmla="*/ 348701 w 835055"/>
                <a:gd name="connsiteY116" fmla="*/ 396806 h 938856"/>
                <a:gd name="connsiteX117" fmla="*/ 337957 w 835055"/>
                <a:gd name="connsiteY117" fmla="*/ 342385 h 938856"/>
                <a:gd name="connsiteX118" fmla="*/ 49296 w 835055"/>
                <a:gd name="connsiteY118" fmla="*/ 193177 h 938856"/>
                <a:gd name="connsiteX119" fmla="*/ 62547 w 835055"/>
                <a:gd name="connsiteY119" fmla="*/ 340223 h 938856"/>
                <a:gd name="connsiteX120" fmla="*/ 5961 w 835055"/>
                <a:gd name="connsiteY120" fmla="*/ 373380 h 938856"/>
                <a:gd name="connsiteX121" fmla="*/ 32106 w 835055"/>
                <a:gd name="connsiteY121" fmla="*/ 323644 h 938856"/>
                <a:gd name="connsiteX122" fmla="*/ 49296 w 835055"/>
                <a:gd name="connsiteY122" fmla="*/ 193538 h 938856"/>
                <a:gd name="connsiteX123" fmla="*/ 72934 w 835055"/>
                <a:gd name="connsiteY123" fmla="*/ 580253 h 938856"/>
                <a:gd name="connsiteX124" fmla="*/ 92273 w 835055"/>
                <a:gd name="connsiteY124" fmla="*/ 399329 h 938856"/>
                <a:gd name="connsiteX125" fmla="*/ 3454 w 835055"/>
                <a:gd name="connsiteY125" fmla="*/ 410141 h 938856"/>
                <a:gd name="connsiteX126" fmla="*/ 947 w 835055"/>
                <a:gd name="connsiteY126" fmla="*/ 410141 h 938856"/>
                <a:gd name="connsiteX127" fmla="*/ 48938 w 835055"/>
                <a:gd name="connsiteY127" fmla="*/ 361126 h 938856"/>
                <a:gd name="connsiteX128" fmla="*/ 107315 w 835055"/>
                <a:gd name="connsiteY128" fmla="*/ 415187 h 938856"/>
                <a:gd name="connsiteX129" fmla="*/ 73292 w 835055"/>
                <a:gd name="connsiteY129" fmla="*/ 580253 h 938856"/>
                <a:gd name="connsiteX130" fmla="*/ 1664 w 835055"/>
                <a:gd name="connsiteY130" fmla="*/ 634314 h 938856"/>
                <a:gd name="connsiteX131" fmla="*/ 52520 w 835055"/>
                <a:gd name="connsiteY131" fmla="*/ 611248 h 938856"/>
                <a:gd name="connsiteX132" fmla="*/ 57892 w 835055"/>
                <a:gd name="connsiteY132" fmla="*/ 649090 h 938856"/>
                <a:gd name="connsiteX133" fmla="*/ 1664 w 835055"/>
                <a:gd name="connsiteY133" fmla="*/ 633953 h 938856"/>
                <a:gd name="connsiteX134" fmla="*/ 751609 w 835055"/>
                <a:gd name="connsiteY134" fmla="*/ 169030 h 938856"/>
                <a:gd name="connsiteX135" fmla="*/ 783125 w 835055"/>
                <a:gd name="connsiteY135" fmla="*/ 149208 h 938856"/>
                <a:gd name="connsiteX136" fmla="*/ 813209 w 835055"/>
                <a:gd name="connsiteY136" fmla="*/ 147045 h 938856"/>
                <a:gd name="connsiteX137" fmla="*/ 813209 w 835055"/>
                <a:gd name="connsiteY137" fmla="*/ 147766 h 938856"/>
                <a:gd name="connsiteX138" fmla="*/ 800316 w 835055"/>
                <a:gd name="connsiteY138" fmla="*/ 149208 h 938856"/>
                <a:gd name="connsiteX139" fmla="*/ 787423 w 835055"/>
                <a:gd name="connsiteY139" fmla="*/ 162903 h 938856"/>
                <a:gd name="connsiteX140" fmla="*/ 754116 w 835055"/>
                <a:gd name="connsiteY140" fmla="*/ 189573 h 938856"/>
                <a:gd name="connsiteX141" fmla="*/ 751967 w 835055"/>
                <a:gd name="connsiteY141" fmla="*/ 169391 h 938856"/>
                <a:gd name="connsiteX142" fmla="*/ 834697 w 835055"/>
                <a:gd name="connsiteY142" fmla="*/ 204350 h 938856"/>
                <a:gd name="connsiteX143" fmla="*/ 812493 w 835055"/>
                <a:gd name="connsiteY143" fmla="*/ 204350 h 938856"/>
                <a:gd name="connsiteX144" fmla="*/ 796735 w 835055"/>
                <a:gd name="connsiteY144" fmla="*/ 221289 h 938856"/>
                <a:gd name="connsiteX145" fmla="*/ 750534 w 835055"/>
                <a:gd name="connsiteY145" fmla="*/ 256969 h 938856"/>
                <a:gd name="connsiteX146" fmla="*/ 804972 w 835055"/>
                <a:gd name="connsiteY146" fmla="*/ 199304 h 938856"/>
                <a:gd name="connsiteX147" fmla="*/ 835055 w 835055"/>
                <a:gd name="connsiteY147" fmla="*/ 204710 h 938856"/>
                <a:gd name="connsiteX148" fmla="*/ 806762 w 835055"/>
                <a:gd name="connsiteY148" fmla="*/ 280035 h 938856"/>
                <a:gd name="connsiteX149" fmla="*/ 765218 w 835055"/>
                <a:gd name="connsiteY149" fmla="*/ 309949 h 938856"/>
                <a:gd name="connsiteX150" fmla="*/ 720809 w 835055"/>
                <a:gd name="connsiteY150" fmla="*/ 311030 h 938856"/>
                <a:gd name="connsiteX151" fmla="*/ 741939 w 835055"/>
                <a:gd name="connsiteY151" fmla="*/ 293730 h 938856"/>
                <a:gd name="connsiteX152" fmla="*/ 797451 w 835055"/>
                <a:gd name="connsiteY152" fmla="*/ 274269 h 938856"/>
                <a:gd name="connsiteX153" fmla="*/ 815358 w 835055"/>
                <a:gd name="connsiteY153" fmla="*/ 264538 h 938856"/>
                <a:gd name="connsiteX154" fmla="*/ 806762 w 835055"/>
                <a:gd name="connsiteY154" fmla="*/ 280035 h 938856"/>
                <a:gd name="connsiteX155" fmla="*/ 629483 w 835055"/>
                <a:gd name="connsiteY155" fmla="*/ 338060 h 938856"/>
                <a:gd name="connsiteX156" fmla="*/ 634855 w 835055"/>
                <a:gd name="connsiteY156" fmla="*/ 318959 h 938856"/>
                <a:gd name="connsiteX157" fmla="*/ 705767 w 835055"/>
                <a:gd name="connsiteY157" fmla="*/ 228497 h 938856"/>
                <a:gd name="connsiteX158" fmla="*/ 706483 w 835055"/>
                <a:gd name="connsiteY158" fmla="*/ 228857 h 938856"/>
                <a:gd name="connsiteX159" fmla="*/ 629841 w 835055"/>
                <a:gd name="connsiteY159" fmla="*/ 338421 h 938856"/>
                <a:gd name="connsiteX160" fmla="*/ 629125 w 835055"/>
                <a:gd name="connsiteY160" fmla="*/ 338060 h 938856"/>
                <a:gd name="connsiteX161" fmla="*/ 721525 w 835055"/>
                <a:gd name="connsiteY161" fmla="*/ 266700 h 938856"/>
                <a:gd name="connsiteX162" fmla="*/ 697888 w 835055"/>
                <a:gd name="connsiteY162" fmla="*/ 403294 h 938856"/>
                <a:gd name="connsiteX163" fmla="*/ 681772 w 835055"/>
                <a:gd name="connsiteY163" fmla="*/ 370136 h 938856"/>
                <a:gd name="connsiteX164" fmla="*/ 721525 w 835055"/>
                <a:gd name="connsiteY164" fmla="*/ 266700 h 938856"/>
                <a:gd name="connsiteX165" fmla="*/ 604413 w 835055"/>
                <a:gd name="connsiteY165" fmla="*/ 351035 h 938856"/>
                <a:gd name="connsiteX166" fmla="*/ 605130 w 835055"/>
                <a:gd name="connsiteY166" fmla="*/ 349593 h 938856"/>
                <a:gd name="connsiteX167" fmla="*/ 630558 w 835055"/>
                <a:gd name="connsiteY167" fmla="*/ 377705 h 938856"/>
                <a:gd name="connsiteX168" fmla="*/ 668520 w 835055"/>
                <a:gd name="connsiteY168" fmla="*/ 419152 h 938856"/>
                <a:gd name="connsiteX169" fmla="*/ 667804 w 835055"/>
                <a:gd name="connsiteY169" fmla="*/ 419152 h 938856"/>
                <a:gd name="connsiteX170" fmla="*/ 623753 w 835055"/>
                <a:gd name="connsiteY170" fmla="*/ 385273 h 938856"/>
                <a:gd name="connsiteX171" fmla="*/ 604413 w 835055"/>
                <a:gd name="connsiteY171" fmla="*/ 351035 h 938856"/>
                <a:gd name="connsiteX172" fmla="*/ 161394 w 835055"/>
                <a:gd name="connsiteY172" fmla="*/ 372659 h 938856"/>
                <a:gd name="connsiteX173" fmla="*/ 231231 w 835055"/>
                <a:gd name="connsiteY173" fmla="*/ 362568 h 938856"/>
                <a:gd name="connsiteX174" fmla="*/ 209027 w 835055"/>
                <a:gd name="connsiteY174" fmla="*/ 383471 h 938856"/>
                <a:gd name="connsiteX175" fmla="*/ 161036 w 835055"/>
                <a:gd name="connsiteY175" fmla="*/ 372299 h 938856"/>
                <a:gd name="connsiteX176" fmla="*/ 215831 w 835055"/>
                <a:gd name="connsiteY176" fmla="*/ 465283 h 938856"/>
                <a:gd name="connsiteX177" fmla="*/ 234813 w 835055"/>
                <a:gd name="connsiteY177" fmla="*/ 520786 h 938856"/>
                <a:gd name="connsiteX178" fmla="*/ 208310 w 835055"/>
                <a:gd name="connsiteY178" fmla="*/ 548897 h 938856"/>
                <a:gd name="connsiteX179" fmla="*/ 218338 w 835055"/>
                <a:gd name="connsiteY179" fmla="*/ 494837 h 938856"/>
                <a:gd name="connsiteX180" fmla="*/ 167482 w 835055"/>
                <a:gd name="connsiteY180" fmla="*/ 497720 h 938856"/>
                <a:gd name="connsiteX181" fmla="*/ 215473 w 835055"/>
                <a:gd name="connsiteY181" fmla="*/ 465283 h 938856"/>
                <a:gd name="connsiteX182" fmla="*/ 334376 w 835055"/>
                <a:gd name="connsiteY182" fmla="*/ 557908 h 938856"/>
                <a:gd name="connsiteX183" fmla="*/ 301785 w 835055"/>
                <a:gd name="connsiteY183" fmla="*/ 502766 h 938856"/>
                <a:gd name="connsiteX184" fmla="*/ 309664 w 835055"/>
                <a:gd name="connsiteY184" fmla="*/ 438974 h 938856"/>
                <a:gd name="connsiteX185" fmla="*/ 316469 w 835055"/>
                <a:gd name="connsiteY185" fmla="*/ 433207 h 938856"/>
                <a:gd name="connsiteX186" fmla="*/ 249855 w 835055"/>
                <a:gd name="connsiteY186" fmla="*/ 490151 h 938856"/>
                <a:gd name="connsiteX187" fmla="*/ 317543 w 835055"/>
                <a:gd name="connsiteY187" fmla="*/ 400771 h 938856"/>
                <a:gd name="connsiteX188" fmla="*/ 318259 w 835055"/>
                <a:gd name="connsiteY188" fmla="*/ 431766 h 938856"/>
                <a:gd name="connsiteX189" fmla="*/ 335450 w 835055"/>
                <a:gd name="connsiteY189" fmla="*/ 453030 h 938856"/>
                <a:gd name="connsiteX190" fmla="*/ 320050 w 835055"/>
                <a:gd name="connsiteY190" fmla="*/ 456273 h 938856"/>
                <a:gd name="connsiteX191" fmla="*/ 334018 w 835055"/>
                <a:gd name="connsiteY191" fmla="*/ 558268 h 938856"/>
                <a:gd name="connsiteX192" fmla="*/ 353357 w 835055"/>
                <a:gd name="connsiteY192" fmla="*/ 491233 h 938856"/>
                <a:gd name="connsiteX193" fmla="*/ 341539 w 835055"/>
                <a:gd name="connsiteY193" fmla="*/ 454832 h 938856"/>
                <a:gd name="connsiteX194" fmla="*/ 401348 w 835055"/>
                <a:gd name="connsiteY194" fmla="*/ 523669 h 938856"/>
                <a:gd name="connsiteX195" fmla="*/ 352999 w 835055"/>
                <a:gd name="connsiteY195" fmla="*/ 491233 h 938856"/>
                <a:gd name="connsiteX196" fmla="*/ 403855 w 835055"/>
                <a:gd name="connsiteY196" fmla="*/ 637918 h 938856"/>
                <a:gd name="connsiteX197" fmla="*/ 313604 w 835055"/>
                <a:gd name="connsiteY197" fmla="*/ 770907 h 938856"/>
                <a:gd name="connsiteX198" fmla="*/ 255585 w 835055"/>
                <a:gd name="connsiteY198" fmla="*/ 871460 h 938856"/>
                <a:gd name="connsiteX199" fmla="*/ 280655 w 835055"/>
                <a:gd name="connsiteY199" fmla="*/ 761537 h 938856"/>
                <a:gd name="connsiteX200" fmla="*/ 285311 w 835055"/>
                <a:gd name="connsiteY200" fmla="*/ 725136 h 938856"/>
                <a:gd name="connsiteX201" fmla="*/ 367683 w 835055"/>
                <a:gd name="connsiteY201" fmla="*/ 590344 h 938856"/>
                <a:gd name="connsiteX202" fmla="*/ 238036 w 835055"/>
                <a:gd name="connsiteY202" fmla="*/ 731983 h 938856"/>
                <a:gd name="connsiteX203" fmla="*/ 367683 w 835055"/>
                <a:gd name="connsiteY203" fmla="*/ 540969 h 938856"/>
                <a:gd name="connsiteX204" fmla="*/ 404213 w 835055"/>
                <a:gd name="connsiteY204" fmla="*/ 637918 h 938856"/>
                <a:gd name="connsiteX205" fmla="*/ 367325 w 835055"/>
                <a:gd name="connsiteY205" fmla="*/ 797938 h 938856"/>
                <a:gd name="connsiteX206" fmla="*/ 350850 w 835055"/>
                <a:gd name="connsiteY206" fmla="*/ 777034 h 938856"/>
                <a:gd name="connsiteX207" fmla="*/ 407078 w 835055"/>
                <a:gd name="connsiteY207" fmla="*/ 734146 h 938856"/>
                <a:gd name="connsiteX208" fmla="*/ 467962 w 835055"/>
                <a:gd name="connsiteY208" fmla="*/ 684410 h 938856"/>
                <a:gd name="connsiteX209" fmla="*/ 409585 w 835055"/>
                <a:gd name="connsiteY209" fmla="*/ 747481 h 938856"/>
                <a:gd name="connsiteX210" fmla="*/ 366966 w 835055"/>
                <a:gd name="connsiteY210" fmla="*/ 797938 h 938856"/>
                <a:gd name="connsiteX211" fmla="*/ 406004 w 835055"/>
                <a:gd name="connsiteY211" fmla="*/ 458075 h 938856"/>
                <a:gd name="connsiteX212" fmla="*/ 390962 w 835055"/>
                <a:gd name="connsiteY212" fmla="*/ 438253 h 938856"/>
                <a:gd name="connsiteX213" fmla="*/ 389887 w 835055"/>
                <a:gd name="connsiteY213" fmla="*/ 434289 h 938856"/>
                <a:gd name="connsiteX214" fmla="*/ 387022 w 835055"/>
                <a:gd name="connsiteY214" fmla="*/ 420954 h 938856"/>
                <a:gd name="connsiteX215" fmla="*/ 385232 w 835055"/>
                <a:gd name="connsiteY215" fmla="*/ 411943 h 938856"/>
                <a:gd name="connsiteX216" fmla="*/ 383441 w 835055"/>
                <a:gd name="connsiteY216" fmla="*/ 412304 h 938856"/>
                <a:gd name="connsiteX217" fmla="*/ 372339 w 835055"/>
                <a:gd name="connsiteY217" fmla="*/ 435730 h 938856"/>
                <a:gd name="connsiteX218" fmla="*/ 380934 w 835055"/>
                <a:gd name="connsiteY218" fmla="*/ 383471 h 938856"/>
                <a:gd name="connsiteX219" fmla="*/ 385948 w 835055"/>
                <a:gd name="connsiteY219" fmla="*/ 407979 h 938856"/>
                <a:gd name="connsiteX220" fmla="*/ 456501 w 835055"/>
                <a:gd name="connsiteY220" fmla="*/ 490512 h 938856"/>
                <a:gd name="connsiteX221" fmla="*/ 406362 w 835055"/>
                <a:gd name="connsiteY221" fmla="*/ 458075 h 938856"/>
                <a:gd name="connsiteX222" fmla="*/ 443250 w 835055"/>
                <a:gd name="connsiteY222" fmla="*/ 669273 h 938856"/>
                <a:gd name="connsiteX223" fmla="*/ 410301 w 835055"/>
                <a:gd name="connsiteY223" fmla="*/ 600435 h 938856"/>
                <a:gd name="connsiteX224" fmla="*/ 456143 w 835055"/>
                <a:gd name="connsiteY224" fmla="*/ 653775 h 938856"/>
                <a:gd name="connsiteX225" fmla="*/ 442892 w 835055"/>
                <a:gd name="connsiteY225" fmla="*/ 669273 h 938856"/>
                <a:gd name="connsiteX226" fmla="*/ 257734 w 835055"/>
                <a:gd name="connsiteY226" fmla="*/ 630349 h 938856"/>
                <a:gd name="connsiteX227" fmla="*/ 253794 w 835055"/>
                <a:gd name="connsiteY227" fmla="*/ 560070 h 938856"/>
                <a:gd name="connsiteX228" fmla="*/ 219055 w 835055"/>
                <a:gd name="connsiteY228" fmla="*/ 572684 h 938856"/>
                <a:gd name="connsiteX229" fmla="*/ 184673 w 835055"/>
                <a:gd name="connsiteY229" fmla="*/ 549258 h 938856"/>
                <a:gd name="connsiteX230" fmla="*/ 259166 w 835055"/>
                <a:gd name="connsiteY230" fmla="*/ 523669 h 938856"/>
                <a:gd name="connsiteX231" fmla="*/ 257734 w 835055"/>
                <a:gd name="connsiteY231" fmla="*/ 630349 h 938856"/>
                <a:gd name="connsiteX232" fmla="*/ 655627 w 835055"/>
                <a:gd name="connsiteY232" fmla="*/ 693420 h 938856"/>
                <a:gd name="connsiteX233" fmla="*/ 649539 w 835055"/>
                <a:gd name="connsiteY233" fmla="*/ 691618 h 938856"/>
                <a:gd name="connsiteX234" fmla="*/ 655627 w 835055"/>
                <a:gd name="connsiteY234" fmla="*/ 693420 h 938856"/>
                <a:gd name="connsiteX235" fmla="*/ 655627 w 835055"/>
                <a:gd name="connsiteY235" fmla="*/ 693420 h 938856"/>
                <a:gd name="connsiteX236" fmla="*/ 649539 w 835055"/>
                <a:gd name="connsiteY236" fmla="*/ 691618 h 938856"/>
                <a:gd name="connsiteX237" fmla="*/ 655627 w 835055"/>
                <a:gd name="connsiteY237" fmla="*/ 693420 h 938856"/>
                <a:gd name="connsiteX238" fmla="*/ 524190 w 835055"/>
                <a:gd name="connsiteY238" fmla="*/ 628187 h 938856"/>
                <a:gd name="connsiteX239" fmla="*/ 422478 w 835055"/>
                <a:gd name="connsiteY239" fmla="*/ 565116 h 938856"/>
                <a:gd name="connsiteX240" fmla="*/ 434655 w 835055"/>
                <a:gd name="connsiteY240" fmla="*/ 507090 h 938856"/>
                <a:gd name="connsiteX241" fmla="*/ 649539 w 835055"/>
                <a:gd name="connsiteY241" fmla="*/ 691618 h 938856"/>
                <a:gd name="connsiteX242" fmla="*/ 524190 w 835055"/>
                <a:gd name="connsiteY242" fmla="*/ 627826 h 938856"/>
                <a:gd name="connsiteX243" fmla="*/ 731195 w 835055"/>
                <a:gd name="connsiteY243" fmla="*/ 654496 h 938856"/>
                <a:gd name="connsiteX244" fmla="*/ 758414 w 835055"/>
                <a:gd name="connsiteY244" fmla="*/ 609806 h 938856"/>
                <a:gd name="connsiteX245" fmla="*/ 788139 w 835055"/>
                <a:gd name="connsiteY245" fmla="*/ 602237 h 938856"/>
                <a:gd name="connsiteX246" fmla="*/ 787781 w 835055"/>
                <a:gd name="connsiteY246" fmla="*/ 602958 h 938856"/>
                <a:gd name="connsiteX247" fmla="*/ 764860 w 835055"/>
                <a:gd name="connsiteY247" fmla="*/ 616654 h 938856"/>
                <a:gd name="connsiteX248" fmla="*/ 731195 w 835055"/>
                <a:gd name="connsiteY248" fmla="*/ 654136 h 938856"/>
                <a:gd name="connsiteX249" fmla="*/ 206162 w 835055"/>
                <a:gd name="connsiteY249" fmla="*/ 262736 h 938856"/>
                <a:gd name="connsiteX250" fmla="*/ 260599 w 835055"/>
                <a:gd name="connsiteY250" fmla="*/ 190654 h 938856"/>
                <a:gd name="connsiteX251" fmla="*/ 299278 w 835055"/>
                <a:gd name="connsiteY251" fmla="*/ 191736 h 938856"/>
                <a:gd name="connsiteX252" fmla="*/ 246631 w 835055"/>
                <a:gd name="connsiteY252" fmla="*/ 230299 h 938856"/>
                <a:gd name="connsiteX253" fmla="*/ 206162 w 835055"/>
                <a:gd name="connsiteY253" fmla="*/ 262736 h 938856"/>
                <a:gd name="connsiteX254" fmla="*/ 372697 w 835055"/>
                <a:gd name="connsiteY254" fmla="*/ 125421 h 938856"/>
                <a:gd name="connsiteX255" fmla="*/ 328646 w 835055"/>
                <a:gd name="connsiteY255" fmla="*/ 140919 h 938856"/>
                <a:gd name="connsiteX256" fmla="*/ 322557 w 835055"/>
                <a:gd name="connsiteY256" fmla="*/ 174436 h 938856"/>
                <a:gd name="connsiteX257" fmla="*/ 322557 w 835055"/>
                <a:gd name="connsiteY257" fmla="*/ 174436 h 938856"/>
                <a:gd name="connsiteX258" fmla="*/ 302859 w 835055"/>
                <a:gd name="connsiteY258" fmla="*/ 149568 h 938856"/>
                <a:gd name="connsiteX259" fmla="*/ 372697 w 835055"/>
                <a:gd name="connsiteY259" fmla="*/ 125421 h 938856"/>
                <a:gd name="connsiteX260" fmla="*/ 463306 w 835055"/>
                <a:gd name="connsiteY260" fmla="*/ 312111 h 938856"/>
                <a:gd name="connsiteX261" fmla="*/ 381292 w 835055"/>
                <a:gd name="connsiteY261" fmla="*/ 340583 h 938856"/>
                <a:gd name="connsiteX262" fmla="*/ 374846 w 835055"/>
                <a:gd name="connsiteY262" fmla="*/ 273548 h 938856"/>
                <a:gd name="connsiteX263" fmla="*/ 382367 w 835055"/>
                <a:gd name="connsiteY263" fmla="*/ 300939 h 938856"/>
                <a:gd name="connsiteX264" fmla="*/ 453636 w 835055"/>
                <a:gd name="connsiteY264" fmla="*/ 311030 h 938856"/>
                <a:gd name="connsiteX265" fmla="*/ 469036 w 835055"/>
                <a:gd name="connsiteY265" fmla="*/ 294812 h 938856"/>
                <a:gd name="connsiteX266" fmla="*/ 463306 w 835055"/>
                <a:gd name="connsiteY266" fmla="*/ 311751 h 938856"/>
                <a:gd name="connsiteX267" fmla="*/ 171064 w 835055"/>
                <a:gd name="connsiteY267" fmla="*/ 249401 h 938856"/>
                <a:gd name="connsiteX268" fmla="*/ 236604 w 835055"/>
                <a:gd name="connsiteY268" fmla="*/ 272827 h 938856"/>
                <a:gd name="connsiteX269" fmla="*/ 215831 w 835055"/>
                <a:gd name="connsiteY269" fmla="*/ 282918 h 938856"/>
                <a:gd name="connsiteX270" fmla="*/ 170706 w 835055"/>
                <a:gd name="connsiteY270" fmla="*/ 249401 h 938856"/>
                <a:gd name="connsiteX271" fmla="*/ 520250 w 835055"/>
                <a:gd name="connsiteY271" fmla="*/ 322563 h 938856"/>
                <a:gd name="connsiteX272" fmla="*/ 466888 w 835055"/>
                <a:gd name="connsiteY272" fmla="*/ 368695 h 938856"/>
                <a:gd name="connsiteX273" fmla="*/ 431074 w 835055"/>
                <a:gd name="connsiteY273" fmla="*/ 375542 h 938856"/>
                <a:gd name="connsiteX274" fmla="*/ 520609 w 835055"/>
                <a:gd name="connsiteY274" fmla="*/ 322923 h 938856"/>
                <a:gd name="connsiteX275" fmla="*/ 545320 w 835055"/>
                <a:gd name="connsiteY275" fmla="*/ 377344 h 938856"/>
                <a:gd name="connsiteX276" fmla="*/ 596892 w 835055"/>
                <a:gd name="connsiteY276" fmla="*/ 390319 h 938856"/>
                <a:gd name="connsiteX277" fmla="*/ 454353 w 835055"/>
                <a:gd name="connsiteY277" fmla="*/ 402573 h 938856"/>
                <a:gd name="connsiteX278" fmla="*/ 435371 w 835055"/>
                <a:gd name="connsiteY278" fmla="*/ 397167 h 938856"/>
                <a:gd name="connsiteX279" fmla="*/ 545320 w 835055"/>
                <a:gd name="connsiteY279" fmla="*/ 377344 h 938856"/>
                <a:gd name="connsiteX280" fmla="*/ 485511 w 835055"/>
                <a:gd name="connsiteY280" fmla="*/ 239309 h 938856"/>
                <a:gd name="connsiteX281" fmla="*/ 418181 w 835055"/>
                <a:gd name="connsiteY281" fmla="*/ 201827 h 938856"/>
                <a:gd name="connsiteX282" fmla="*/ 397408 w 835055"/>
                <a:gd name="connsiteY282" fmla="*/ 231020 h 938856"/>
                <a:gd name="connsiteX283" fmla="*/ 389171 w 835055"/>
                <a:gd name="connsiteY283" fmla="*/ 194259 h 938856"/>
                <a:gd name="connsiteX284" fmla="*/ 363385 w 835055"/>
                <a:gd name="connsiteY284" fmla="*/ 178040 h 938856"/>
                <a:gd name="connsiteX285" fmla="*/ 413167 w 835055"/>
                <a:gd name="connsiteY285" fmla="*/ 193898 h 938856"/>
                <a:gd name="connsiteX286" fmla="*/ 436088 w 835055"/>
                <a:gd name="connsiteY286" fmla="*/ 187050 h 938856"/>
                <a:gd name="connsiteX287" fmla="*/ 463664 w 835055"/>
                <a:gd name="connsiteY287" fmla="*/ 218766 h 938856"/>
                <a:gd name="connsiteX288" fmla="*/ 494822 w 835055"/>
                <a:gd name="connsiteY288" fmla="*/ 207594 h 938856"/>
                <a:gd name="connsiteX289" fmla="*/ 485511 w 835055"/>
                <a:gd name="connsiteY289" fmla="*/ 239309 h 938856"/>
                <a:gd name="connsiteX290" fmla="*/ 491957 w 835055"/>
                <a:gd name="connsiteY290" fmla="*/ 174436 h 938856"/>
                <a:gd name="connsiteX291" fmla="*/ 510939 w 835055"/>
                <a:gd name="connsiteY291" fmla="*/ 174436 h 938856"/>
                <a:gd name="connsiteX292" fmla="*/ 492674 w 835055"/>
                <a:gd name="connsiteY292" fmla="*/ 199665 h 938856"/>
                <a:gd name="connsiteX293" fmla="*/ 474767 w 835055"/>
                <a:gd name="connsiteY293" fmla="*/ 170472 h 938856"/>
                <a:gd name="connsiteX294" fmla="*/ 492315 w 835055"/>
                <a:gd name="connsiteY294" fmla="*/ 174436 h 938856"/>
                <a:gd name="connsiteX295" fmla="*/ 313962 w 835055"/>
                <a:gd name="connsiteY295" fmla="*/ 202908 h 938856"/>
                <a:gd name="connsiteX296" fmla="*/ 300711 w 835055"/>
                <a:gd name="connsiteY296" fmla="*/ 240751 h 938856"/>
                <a:gd name="connsiteX297" fmla="*/ 303576 w 835055"/>
                <a:gd name="connsiteY297" fmla="*/ 223812 h 938856"/>
                <a:gd name="connsiteX298" fmla="*/ 270985 w 835055"/>
                <a:gd name="connsiteY298" fmla="*/ 243274 h 938856"/>
                <a:gd name="connsiteX299" fmla="*/ 313962 w 835055"/>
                <a:gd name="connsiteY299" fmla="*/ 202908 h 938856"/>
                <a:gd name="connsiteX300" fmla="*/ 336166 w 835055"/>
                <a:gd name="connsiteY300" fmla="*/ 240751 h 938856"/>
                <a:gd name="connsiteX301" fmla="*/ 290683 w 835055"/>
                <a:gd name="connsiteY301" fmla="*/ 298055 h 938856"/>
                <a:gd name="connsiteX302" fmla="*/ 254152 w 835055"/>
                <a:gd name="connsiteY302" fmla="*/ 317157 h 938856"/>
                <a:gd name="connsiteX303" fmla="*/ 336166 w 835055"/>
                <a:gd name="connsiteY303" fmla="*/ 240751 h 938856"/>
                <a:gd name="connsiteX304" fmla="*/ 598325 w 835055"/>
                <a:gd name="connsiteY304" fmla="*/ 459157 h 938856"/>
                <a:gd name="connsiteX305" fmla="*/ 641302 w 835055"/>
                <a:gd name="connsiteY305" fmla="*/ 557908 h 938856"/>
                <a:gd name="connsiteX306" fmla="*/ 581134 w 835055"/>
                <a:gd name="connsiteY306" fmla="*/ 472131 h 938856"/>
                <a:gd name="connsiteX307" fmla="*/ 519892 w 835055"/>
                <a:gd name="connsiteY307" fmla="*/ 459877 h 938856"/>
                <a:gd name="connsiteX308" fmla="*/ 598325 w 835055"/>
                <a:gd name="connsiteY308" fmla="*/ 459157 h 938856"/>
                <a:gd name="connsiteX309" fmla="*/ 651330 w 835055"/>
                <a:gd name="connsiteY309" fmla="*/ 453030 h 938856"/>
                <a:gd name="connsiteX310" fmla="*/ 714362 w 835055"/>
                <a:gd name="connsiteY310" fmla="*/ 496999 h 938856"/>
                <a:gd name="connsiteX311" fmla="*/ 638437 w 835055"/>
                <a:gd name="connsiteY311" fmla="*/ 462761 h 938856"/>
                <a:gd name="connsiteX312" fmla="*/ 552483 w 835055"/>
                <a:gd name="connsiteY312" fmla="*/ 418070 h 938856"/>
                <a:gd name="connsiteX313" fmla="*/ 651688 w 835055"/>
                <a:gd name="connsiteY313" fmla="*/ 453030 h 938856"/>
                <a:gd name="connsiteX314" fmla="*/ 810702 w 835055"/>
                <a:gd name="connsiteY314" fmla="*/ 710359 h 938856"/>
                <a:gd name="connsiteX315" fmla="*/ 809986 w 835055"/>
                <a:gd name="connsiteY315" fmla="*/ 710359 h 938856"/>
                <a:gd name="connsiteX316" fmla="*/ 777037 w 835055"/>
                <a:gd name="connsiteY316" fmla="*/ 699547 h 938856"/>
                <a:gd name="connsiteX317" fmla="*/ 727255 w 835055"/>
                <a:gd name="connsiteY317" fmla="*/ 698826 h 938856"/>
                <a:gd name="connsiteX318" fmla="*/ 790288 w 835055"/>
                <a:gd name="connsiteY318" fmla="*/ 683689 h 938856"/>
                <a:gd name="connsiteX319" fmla="*/ 810702 w 835055"/>
                <a:gd name="connsiteY319" fmla="*/ 710359 h 938856"/>
                <a:gd name="connsiteX320" fmla="*/ 518818 w 835055"/>
                <a:gd name="connsiteY320" fmla="*/ 460959 h 938856"/>
                <a:gd name="connsiteX321" fmla="*/ 585074 w 835055"/>
                <a:gd name="connsiteY321" fmla="*/ 561872 h 938856"/>
                <a:gd name="connsiteX322" fmla="*/ 529920 w 835055"/>
                <a:gd name="connsiteY322" fmla="*/ 518263 h 938856"/>
                <a:gd name="connsiteX323" fmla="*/ 466171 w 835055"/>
                <a:gd name="connsiteY323" fmla="*/ 432126 h 938856"/>
                <a:gd name="connsiteX324" fmla="*/ 519176 w 835055"/>
                <a:gd name="connsiteY324" fmla="*/ 460959 h 938856"/>
                <a:gd name="connsiteX325" fmla="*/ 760921 w 835055"/>
                <a:gd name="connsiteY325" fmla="*/ 756851 h 938856"/>
                <a:gd name="connsiteX326" fmla="*/ 759130 w 835055"/>
                <a:gd name="connsiteY326" fmla="*/ 778476 h 938856"/>
                <a:gd name="connsiteX327" fmla="*/ 758414 w 835055"/>
                <a:gd name="connsiteY327" fmla="*/ 778115 h 938856"/>
                <a:gd name="connsiteX328" fmla="*/ 750534 w 835055"/>
                <a:gd name="connsiteY328" fmla="*/ 760816 h 938856"/>
                <a:gd name="connsiteX329" fmla="*/ 711855 w 835055"/>
                <a:gd name="connsiteY329" fmla="*/ 730181 h 938856"/>
                <a:gd name="connsiteX330" fmla="*/ 616232 w 835055"/>
                <a:gd name="connsiteY330" fmla="*/ 709999 h 938856"/>
                <a:gd name="connsiteX331" fmla="*/ 716511 w 835055"/>
                <a:gd name="connsiteY331" fmla="*/ 708557 h 938856"/>
                <a:gd name="connsiteX332" fmla="*/ 760921 w 835055"/>
                <a:gd name="connsiteY332" fmla="*/ 757212 h 938856"/>
                <a:gd name="connsiteX333" fmla="*/ 727613 w 835055"/>
                <a:gd name="connsiteY333" fmla="*/ 149929 h 938856"/>
                <a:gd name="connsiteX334" fmla="*/ 727972 w 835055"/>
                <a:gd name="connsiteY334" fmla="*/ 149929 h 938856"/>
                <a:gd name="connsiteX335" fmla="*/ 727972 w 835055"/>
                <a:gd name="connsiteY335" fmla="*/ 149929 h 938856"/>
                <a:gd name="connsiteX336" fmla="*/ 727972 w 835055"/>
                <a:gd name="connsiteY336" fmla="*/ 149929 h 938856"/>
                <a:gd name="connsiteX337" fmla="*/ 727972 w 835055"/>
                <a:gd name="connsiteY337" fmla="*/ 149929 h 938856"/>
                <a:gd name="connsiteX338" fmla="*/ 727613 w 835055"/>
                <a:gd name="connsiteY338" fmla="*/ 149929 h 938856"/>
                <a:gd name="connsiteX339" fmla="*/ 727972 w 835055"/>
                <a:gd name="connsiteY339" fmla="*/ 149929 h 938856"/>
                <a:gd name="connsiteX340" fmla="*/ 448981 w 835055"/>
                <a:gd name="connsiteY340" fmla="*/ 118573 h 938856"/>
                <a:gd name="connsiteX341" fmla="*/ 437878 w 835055"/>
                <a:gd name="connsiteY341" fmla="*/ 132629 h 938856"/>
                <a:gd name="connsiteX342" fmla="*/ 311097 w 835055"/>
                <a:gd name="connsiteY342" fmla="*/ 132269 h 938856"/>
                <a:gd name="connsiteX343" fmla="*/ 299636 w 835055"/>
                <a:gd name="connsiteY343" fmla="*/ 118213 h 938856"/>
                <a:gd name="connsiteX344" fmla="*/ 319334 w 835055"/>
                <a:gd name="connsiteY344" fmla="*/ 119294 h 938856"/>
                <a:gd name="connsiteX345" fmla="*/ 429641 w 835055"/>
                <a:gd name="connsiteY345" fmla="*/ 120015 h 938856"/>
                <a:gd name="connsiteX346" fmla="*/ 448981 w 835055"/>
                <a:gd name="connsiteY346" fmla="*/ 118934 h 938856"/>
                <a:gd name="connsiteX347" fmla="*/ 727255 w 835055"/>
                <a:gd name="connsiteY347" fmla="*/ 149929 h 938856"/>
                <a:gd name="connsiteX348" fmla="*/ 727613 w 835055"/>
                <a:gd name="connsiteY348" fmla="*/ 149929 h 938856"/>
                <a:gd name="connsiteX349" fmla="*/ 727613 w 835055"/>
                <a:gd name="connsiteY349" fmla="*/ 149929 h 938856"/>
                <a:gd name="connsiteX350" fmla="*/ 727613 w 835055"/>
                <a:gd name="connsiteY350" fmla="*/ 149929 h 938856"/>
                <a:gd name="connsiteX351" fmla="*/ 727613 w 835055"/>
                <a:gd name="connsiteY351" fmla="*/ 149929 h 938856"/>
                <a:gd name="connsiteX352" fmla="*/ 727255 w 835055"/>
                <a:gd name="connsiteY352" fmla="*/ 149929 h 938856"/>
                <a:gd name="connsiteX353" fmla="*/ 727613 w 835055"/>
                <a:gd name="connsiteY353" fmla="*/ 149929 h 938856"/>
                <a:gd name="connsiteX354" fmla="*/ 450771 w 835055"/>
                <a:gd name="connsiteY354" fmla="*/ 259131 h 938856"/>
                <a:gd name="connsiteX355" fmla="*/ 427134 w 835055"/>
                <a:gd name="connsiteY355" fmla="*/ 249401 h 938856"/>
                <a:gd name="connsiteX356" fmla="*/ 409943 w 835055"/>
                <a:gd name="connsiteY356" fmla="*/ 261294 h 938856"/>
                <a:gd name="connsiteX357" fmla="*/ 491241 w 835055"/>
                <a:gd name="connsiteY357" fmla="*/ 259852 h 938856"/>
                <a:gd name="connsiteX358" fmla="*/ 451129 w 835055"/>
                <a:gd name="connsiteY358" fmla="*/ 259131 h 938856"/>
                <a:gd name="connsiteX359" fmla="*/ 413525 w 835055"/>
                <a:gd name="connsiteY359" fmla="*/ 174076 h 938856"/>
                <a:gd name="connsiteX360" fmla="*/ 413525 w 835055"/>
                <a:gd name="connsiteY360" fmla="*/ 174076 h 938856"/>
                <a:gd name="connsiteX361" fmla="*/ 414241 w 835055"/>
                <a:gd name="connsiteY361" fmla="*/ 174076 h 938856"/>
                <a:gd name="connsiteX362" fmla="*/ 414957 w 835055"/>
                <a:gd name="connsiteY362" fmla="*/ 174076 h 938856"/>
                <a:gd name="connsiteX363" fmla="*/ 425701 w 835055"/>
                <a:gd name="connsiteY363" fmla="*/ 168309 h 938856"/>
                <a:gd name="connsiteX364" fmla="*/ 414241 w 835055"/>
                <a:gd name="connsiteY364" fmla="*/ 153893 h 938856"/>
                <a:gd name="connsiteX365" fmla="*/ 369473 w 835055"/>
                <a:gd name="connsiteY365" fmla="*/ 151731 h 938856"/>
                <a:gd name="connsiteX366" fmla="*/ 369473 w 835055"/>
                <a:gd name="connsiteY366" fmla="*/ 152091 h 938856"/>
                <a:gd name="connsiteX367" fmla="*/ 369115 w 835055"/>
                <a:gd name="connsiteY367" fmla="*/ 152091 h 938856"/>
                <a:gd name="connsiteX368" fmla="*/ 337599 w 835055"/>
                <a:gd name="connsiteY368" fmla="*/ 149208 h 938856"/>
                <a:gd name="connsiteX369" fmla="*/ 441101 w 835055"/>
                <a:gd name="connsiteY369" fmla="*/ 154614 h 938856"/>
                <a:gd name="connsiteX370" fmla="*/ 413883 w 835055"/>
                <a:gd name="connsiteY370" fmla="*/ 174797 h 93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Lst>
              <a:rect l="l" t="t" r="r" b="b"/>
              <a:pathLst>
                <a:path w="835055" h="938856">
                  <a:moveTo>
                    <a:pt x="551050" y="886237"/>
                  </a:moveTo>
                  <a:cubicBezTo>
                    <a:pt x="412450" y="857765"/>
                    <a:pt x="408153" y="795054"/>
                    <a:pt x="407078" y="790009"/>
                  </a:cubicBezTo>
                  <a:cubicBezTo>
                    <a:pt x="408153" y="778836"/>
                    <a:pt x="433581" y="766943"/>
                    <a:pt x="456501" y="765501"/>
                  </a:cubicBezTo>
                  <a:cubicBezTo>
                    <a:pt x="460799" y="765141"/>
                    <a:pt x="453995" y="811273"/>
                    <a:pt x="580060" y="857765"/>
                  </a:cubicBezTo>
                  <a:cubicBezTo>
                    <a:pt x="571106" y="868217"/>
                    <a:pt x="561437" y="877587"/>
                    <a:pt x="551050" y="886237"/>
                  </a:cubicBezTo>
                  <a:close/>
                  <a:moveTo>
                    <a:pt x="366966" y="938856"/>
                  </a:moveTo>
                  <a:cubicBezTo>
                    <a:pt x="360878" y="938135"/>
                    <a:pt x="354790" y="937054"/>
                    <a:pt x="348701" y="935612"/>
                  </a:cubicBezTo>
                  <a:cubicBezTo>
                    <a:pt x="344046" y="928044"/>
                    <a:pt x="341539" y="919394"/>
                    <a:pt x="342971" y="909663"/>
                  </a:cubicBezTo>
                  <a:cubicBezTo>
                    <a:pt x="344046" y="907140"/>
                    <a:pt x="346553" y="904257"/>
                    <a:pt x="350850" y="895247"/>
                  </a:cubicBezTo>
                  <a:cubicBezTo>
                    <a:pt x="355148" y="886237"/>
                    <a:pt x="355506" y="878668"/>
                    <a:pt x="356580" y="876866"/>
                  </a:cubicBezTo>
                  <a:cubicBezTo>
                    <a:pt x="355864" y="907861"/>
                    <a:pt x="361236" y="926963"/>
                    <a:pt x="367325" y="938496"/>
                  </a:cubicBezTo>
                  <a:close/>
                  <a:moveTo>
                    <a:pt x="24943" y="684049"/>
                  </a:moveTo>
                  <a:cubicBezTo>
                    <a:pt x="8110" y="682968"/>
                    <a:pt x="231" y="691618"/>
                    <a:pt x="589" y="690897"/>
                  </a:cubicBezTo>
                  <a:cubicBezTo>
                    <a:pt x="9901" y="675039"/>
                    <a:pt x="21720" y="669994"/>
                    <a:pt x="33896" y="669633"/>
                  </a:cubicBezTo>
                  <a:cubicBezTo>
                    <a:pt x="87975" y="667110"/>
                    <a:pt x="44999" y="768384"/>
                    <a:pt x="187896" y="743516"/>
                  </a:cubicBezTo>
                  <a:cubicBezTo>
                    <a:pt x="191120" y="742796"/>
                    <a:pt x="183241" y="755770"/>
                    <a:pt x="180734" y="759374"/>
                  </a:cubicBezTo>
                  <a:cubicBezTo>
                    <a:pt x="176794" y="757572"/>
                    <a:pt x="167841" y="760816"/>
                    <a:pt x="154589" y="761537"/>
                  </a:cubicBezTo>
                  <a:cubicBezTo>
                    <a:pt x="143845" y="761897"/>
                    <a:pt x="122357" y="763339"/>
                    <a:pt x="105166" y="754329"/>
                  </a:cubicBezTo>
                  <a:cubicBezTo>
                    <a:pt x="40343" y="720811"/>
                    <a:pt x="59324" y="686572"/>
                    <a:pt x="24585" y="684410"/>
                  </a:cubicBezTo>
                  <a:close/>
                  <a:moveTo>
                    <a:pt x="130952" y="790369"/>
                  </a:moveTo>
                  <a:cubicBezTo>
                    <a:pt x="101943" y="786044"/>
                    <a:pt x="66487" y="767664"/>
                    <a:pt x="55743" y="739912"/>
                  </a:cubicBezTo>
                  <a:cubicBezTo>
                    <a:pt x="58966" y="745318"/>
                    <a:pt x="104450" y="806227"/>
                    <a:pt x="192194" y="779557"/>
                  </a:cubicBezTo>
                  <a:cubicBezTo>
                    <a:pt x="193985" y="778836"/>
                    <a:pt x="200790" y="784963"/>
                    <a:pt x="199715" y="785323"/>
                  </a:cubicBezTo>
                  <a:cubicBezTo>
                    <a:pt x="191836" y="788567"/>
                    <a:pt x="169989" y="796496"/>
                    <a:pt x="131310" y="790369"/>
                  </a:cubicBezTo>
                  <a:close/>
                  <a:moveTo>
                    <a:pt x="374487" y="0"/>
                  </a:moveTo>
                  <a:cubicBezTo>
                    <a:pt x="374129" y="0"/>
                    <a:pt x="383441" y="16218"/>
                    <a:pt x="374846" y="26310"/>
                  </a:cubicBezTo>
                  <a:cubicBezTo>
                    <a:pt x="374846" y="26310"/>
                    <a:pt x="365892" y="19101"/>
                    <a:pt x="374487" y="0"/>
                  </a:cubicBezTo>
                  <a:close/>
                  <a:moveTo>
                    <a:pt x="308590" y="36761"/>
                  </a:moveTo>
                  <a:cubicBezTo>
                    <a:pt x="308590" y="36761"/>
                    <a:pt x="312887" y="34239"/>
                    <a:pt x="316827" y="33157"/>
                  </a:cubicBezTo>
                  <a:cubicBezTo>
                    <a:pt x="316827" y="33157"/>
                    <a:pt x="321841" y="42888"/>
                    <a:pt x="323632" y="51538"/>
                  </a:cubicBezTo>
                  <a:cubicBezTo>
                    <a:pt x="323632" y="51178"/>
                    <a:pt x="322557" y="50096"/>
                    <a:pt x="317543" y="49015"/>
                  </a:cubicBezTo>
                  <a:cubicBezTo>
                    <a:pt x="317185" y="49015"/>
                    <a:pt x="308232" y="36761"/>
                    <a:pt x="308232" y="36761"/>
                  </a:cubicBezTo>
                  <a:close/>
                  <a:moveTo>
                    <a:pt x="425701" y="51538"/>
                  </a:moveTo>
                  <a:cubicBezTo>
                    <a:pt x="427492" y="42888"/>
                    <a:pt x="432148" y="33157"/>
                    <a:pt x="432506" y="33157"/>
                  </a:cubicBezTo>
                  <a:cubicBezTo>
                    <a:pt x="436804" y="34599"/>
                    <a:pt x="440743" y="36761"/>
                    <a:pt x="440743" y="36761"/>
                  </a:cubicBezTo>
                  <a:cubicBezTo>
                    <a:pt x="440743" y="36761"/>
                    <a:pt x="432148" y="49015"/>
                    <a:pt x="431432" y="49015"/>
                  </a:cubicBezTo>
                  <a:cubicBezTo>
                    <a:pt x="426418" y="50096"/>
                    <a:pt x="425701" y="51178"/>
                    <a:pt x="425343" y="51538"/>
                  </a:cubicBezTo>
                  <a:close/>
                  <a:moveTo>
                    <a:pt x="429999" y="80731"/>
                  </a:moveTo>
                  <a:cubicBezTo>
                    <a:pt x="423194" y="72802"/>
                    <a:pt x="424985" y="56584"/>
                    <a:pt x="424985" y="56584"/>
                  </a:cubicBezTo>
                  <a:cubicBezTo>
                    <a:pt x="424985" y="56584"/>
                    <a:pt x="435013" y="62350"/>
                    <a:pt x="435371" y="62350"/>
                  </a:cubicBezTo>
                  <a:cubicBezTo>
                    <a:pt x="437878" y="56944"/>
                    <a:pt x="438236" y="51538"/>
                    <a:pt x="438236" y="51538"/>
                  </a:cubicBezTo>
                  <a:cubicBezTo>
                    <a:pt x="438236" y="51538"/>
                    <a:pt x="443250" y="51178"/>
                    <a:pt x="443250" y="51178"/>
                  </a:cubicBezTo>
                  <a:cubicBezTo>
                    <a:pt x="442534" y="58746"/>
                    <a:pt x="436804" y="68117"/>
                    <a:pt x="436804" y="68117"/>
                  </a:cubicBezTo>
                  <a:cubicBezTo>
                    <a:pt x="436804" y="68117"/>
                    <a:pt x="428567" y="63071"/>
                    <a:pt x="428208" y="63071"/>
                  </a:cubicBezTo>
                  <a:cubicBezTo>
                    <a:pt x="425701" y="69919"/>
                    <a:pt x="430357" y="80731"/>
                    <a:pt x="430357" y="80731"/>
                  </a:cubicBezTo>
                  <a:close/>
                  <a:moveTo>
                    <a:pt x="312887" y="67756"/>
                  </a:moveTo>
                  <a:cubicBezTo>
                    <a:pt x="312887" y="67756"/>
                    <a:pt x="307157" y="58386"/>
                    <a:pt x="306441" y="50817"/>
                  </a:cubicBezTo>
                  <a:cubicBezTo>
                    <a:pt x="306441" y="50817"/>
                    <a:pt x="311455" y="51178"/>
                    <a:pt x="311455" y="51178"/>
                  </a:cubicBezTo>
                  <a:cubicBezTo>
                    <a:pt x="311455" y="51178"/>
                    <a:pt x="311813" y="56584"/>
                    <a:pt x="314320" y="61990"/>
                  </a:cubicBezTo>
                  <a:cubicBezTo>
                    <a:pt x="314678" y="61990"/>
                    <a:pt x="324706" y="56223"/>
                    <a:pt x="324706" y="56223"/>
                  </a:cubicBezTo>
                  <a:cubicBezTo>
                    <a:pt x="324706" y="56223"/>
                    <a:pt x="326139" y="72441"/>
                    <a:pt x="319692" y="80370"/>
                  </a:cubicBezTo>
                  <a:cubicBezTo>
                    <a:pt x="319692" y="80370"/>
                    <a:pt x="324348" y="69558"/>
                    <a:pt x="321841" y="62711"/>
                  </a:cubicBezTo>
                  <a:cubicBezTo>
                    <a:pt x="321483" y="62711"/>
                    <a:pt x="313245" y="67756"/>
                    <a:pt x="313245" y="67756"/>
                  </a:cubicBezTo>
                  <a:close/>
                  <a:moveTo>
                    <a:pt x="332227" y="57665"/>
                  </a:moveTo>
                  <a:lnTo>
                    <a:pt x="329720" y="54421"/>
                  </a:lnTo>
                  <a:cubicBezTo>
                    <a:pt x="329720" y="54421"/>
                    <a:pt x="342613" y="53700"/>
                    <a:pt x="343329" y="53700"/>
                  </a:cubicBezTo>
                  <a:cubicBezTo>
                    <a:pt x="344046" y="53700"/>
                    <a:pt x="344762" y="57665"/>
                    <a:pt x="344762" y="57665"/>
                  </a:cubicBezTo>
                  <a:lnTo>
                    <a:pt x="332227" y="57665"/>
                  </a:lnTo>
                  <a:close/>
                  <a:moveTo>
                    <a:pt x="392036" y="11533"/>
                  </a:moveTo>
                  <a:cubicBezTo>
                    <a:pt x="391678" y="19822"/>
                    <a:pt x="387739" y="26670"/>
                    <a:pt x="385948" y="28472"/>
                  </a:cubicBezTo>
                  <a:cubicBezTo>
                    <a:pt x="392036" y="24508"/>
                    <a:pt x="398125" y="25589"/>
                    <a:pt x="398125" y="25589"/>
                  </a:cubicBezTo>
                  <a:cubicBezTo>
                    <a:pt x="398125" y="25589"/>
                    <a:pt x="386664" y="36041"/>
                    <a:pt x="386306" y="36041"/>
                  </a:cubicBezTo>
                  <a:cubicBezTo>
                    <a:pt x="395618" y="34599"/>
                    <a:pt x="400990" y="37843"/>
                    <a:pt x="400990" y="37843"/>
                  </a:cubicBezTo>
                  <a:lnTo>
                    <a:pt x="387022" y="43969"/>
                  </a:lnTo>
                  <a:cubicBezTo>
                    <a:pt x="394543" y="46132"/>
                    <a:pt x="399199" y="51898"/>
                    <a:pt x="399199" y="51898"/>
                  </a:cubicBezTo>
                  <a:cubicBezTo>
                    <a:pt x="399199" y="51898"/>
                    <a:pt x="389887" y="51538"/>
                    <a:pt x="383441" y="51538"/>
                  </a:cubicBezTo>
                  <a:lnTo>
                    <a:pt x="384873" y="65233"/>
                  </a:lnTo>
                  <a:lnTo>
                    <a:pt x="376994" y="51538"/>
                  </a:lnTo>
                  <a:lnTo>
                    <a:pt x="377353" y="51538"/>
                  </a:lnTo>
                  <a:cubicBezTo>
                    <a:pt x="377353" y="51538"/>
                    <a:pt x="376994" y="51538"/>
                    <a:pt x="377353" y="51538"/>
                  </a:cubicBezTo>
                  <a:cubicBezTo>
                    <a:pt x="389887" y="38563"/>
                    <a:pt x="379143" y="27391"/>
                    <a:pt x="379143" y="27391"/>
                  </a:cubicBezTo>
                  <a:lnTo>
                    <a:pt x="393111" y="11533"/>
                  </a:lnTo>
                  <a:close/>
                  <a:moveTo>
                    <a:pt x="417106" y="58025"/>
                  </a:moveTo>
                  <a:lnTo>
                    <a:pt x="404571" y="58025"/>
                  </a:lnTo>
                  <a:cubicBezTo>
                    <a:pt x="404571" y="58025"/>
                    <a:pt x="405287" y="53700"/>
                    <a:pt x="406004" y="53700"/>
                  </a:cubicBezTo>
                  <a:cubicBezTo>
                    <a:pt x="406720" y="53700"/>
                    <a:pt x="419613" y="54421"/>
                    <a:pt x="419613" y="54421"/>
                  </a:cubicBezTo>
                  <a:lnTo>
                    <a:pt x="417106" y="57665"/>
                  </a:lnTo>
                  <a:close/>
                  <a:moveTo>
                    <a:pt x="363385" y="36041"/>
                  </a:moveTo>
                  <a:cubicBezTo>
                    <a:pt x="363027" y="35680"/>
                    <a:pt x="351566" y="25589"/>
                    <a:pt x="351566" y="25589"/>
                  </a:cubicBezTo>
                  <a:cubicBezTo>
                    <a:pt x="351566" y="25589"/>
                    <a:pt x="357655" y="24868"/>
                    <a:pt x="363743" y="28472"/>
                  </a:cubicBezTo>
                  <a:cubicBezTo>
                    <a:pt x="361953" y="27030"/>
                    <a:pt x="358013" y="20183"/>
                    <a:pt x="357655" y="11533"/>
                  </a:cubicBezTo>
                  <a:lnTo>
                    <a:pt x="371622" y="27391"/>
                  </a:lnTo>
                  <a:cubicBezTo>
                    <a:pt x="371622" y="27391"/>
                    <a:pt x="360520" y="38203"/>
                    <a:pt x="373413" y="51538"/>
                  </a:cubicBezTo>
                  <a:lnTo>
                    <a:pt x="365534" y="65233"/>
                  </a:lnTo>
                  <a:lnTo>
                    <a:pt x="366966" y="51538"/>
                  </a:lnTo>
                  <a:cubicBezTo>
                    <a:pt x="360520" y="51898"/>
                    <a:pt x="351208" y="51898"/>
                    <a:pt x="351208" y="51898"/>
                  </a:cubicBezTo>
                  <a:cubicBezTo>
                    <a:pt x="351208" y="51898"/>
                    <a:pt x="355864" y="45771"/>
                    <a:pt x="363385" y="43969"/>
                  </a:cubicBezTo>
                  <a:lnTo>
                    <a:pt x="349059" y="37843"/>
                  </a:lnTo>
                  <a:cubicBezTo>
                    <a:pt x="349059" y="37843"/>
                    <a:pt x="354432" y="34239"/>
                    <a:pt x="363743" y="36041"/>
                  </a:cubicBezTo>
                  <a:close/>
                  <a:moveTo>
                    <a:pt x="326855" y="62711"/>
                  </a:moveTo>
                  <a:cubicBezTo>
                    <a:pt x="352999" y="88299"/>
                    <a:pt x="369473" y="67756"/>
                    <a:pt x="374487" y="56944"/>
                  </a:cubicBezTo>
                  <a:cubicBezTo>
                    <a:pt x="382725" y="73162"/>
                    <a:pt x="399557" y="84695"/>
                    <a:pt x="422120" y="62350"/>
                  </a:cubicBezTo>
                  <a:cubicBezTo>
                    <a:pt x="416748" y="81452"/>
                    <a:pt x="424269" y="87218"/>
                    <a:pt x="427850" y="89741"/>
                  </a:cubicBezTo>
                  <a:cubicBezTo>
                    <a:pt x="403139" y="78929"/>
                    <a:pt x="362311" y="69919"/>
                    <a:pt x="320766" y="89741"/>
                  </a:cubicBezTo>
                  <a:cubicBezTo>
                    <a:pt x="324706" y="87939"/>
                    <a:pt x="331511" y="79650"/>
                    <a:pt x="326497" y="62711"/>
                  </a:cubicBezTo>
                  <a:close/>
                  <a:moveTo>
                    <a:pt x="486585" y="62350"/>
                  </a:moveTo>
                  <a:cubicBezTo>
                    <a:pt x="477632" y="63792"/>
                    <a:pt x="476557" y="68117"/>
                    <a:pt x="473692" y="76406"/>
                  </a:cubicBezTo>
                  <a:cubicBezTo>
                    <a:pt x="470469" y="89381"/>
                    <a:pt x="463664" y="91183"/>
                    <a:pt x="458650" y="92985"/>
                  </a:cubicBezTo>
                  <a:cubicBezTo>
                    <a:pt x="441818" y="96949"/>
                    <a:pt x="445399" y="112807"/>
                    <a:pt x="445041" y="112086"/>
                  </a:cubicBezTo>
                  <a:cubicBezTo>
                    <a:pt x="435371" y="101634"/>
                    <a:pt x="436088" y="89741"/>
                    <a:pt x="436088" y="89741"/>
                  </a:cubicBezTo>
                  <a:cubicBezTo>
                    <a:pt x="460441" y="94787"/>
                    <a:pt x="462590" y="80731"/>
                    <a:pt x="465455" y="74604"/>
                  </a:cubicBezTo>
                  <a:cubicBezTo>
                    <a:pt x="473334" y="58746"/>
                    <a:pt x="486943" y="61990"/>
                    <a:pt x="486585" y="62350"/>
                  </a:cubicBezTo>
                  <a:close/>
                  <a:moveTo>
                    <a:pt x="290683" y="92624"/>
                  </a:moveTo>
                  <a:cubicBezTo>
                    <a:pt x="285669" y="90822"/>
                    <a:pt x="278864" y="89020"/>
                    <a:pt x="275641" y="76046"/>
                  </a:cubicBezTo>
                  <a:cubicBezTo>
                    <a:pt x="272776" y="67396"/>
                    <a:pt x="272059" y="63431"/>
                    <a:pt x="262748" y="61990"/>
                  </a:cubicBezTo>
                  <a:cubicBezTo>
                    <a:pt x="262390" y="61629"/>
                    <a:pt x="275999" y="58386"/>
                    <a:pt x="283878" y="74244"/>
                  </a:cubicBezTo>
                  <a:cubicBezTo>
                    <a:pt x="286385" y="80370"/>
                    <a:pt x="288892" y="94426"/>
                    <a:pt x="313245" y="89381"/>
                  </a:cubicBezTo>
                  <a:cubicBezTo>
                    <a:pt x="313245" y="89381"/>
                    <a:pt x="313962" y="101274"/>
                    <a:pt x="304292" y="111726"/>
                  </a:cubicBezTo>
                  <a:cubicBezTo>
                    <a:pt x="303934" y="112086"/>
                    <a:pt x="307515" y="96589"/>
                    <a:pt x="290683" y="92624"/>
                  </a:cubicBezTo>
                  <a:close/>
                  <a:moveTo>
                    <a:pt x="85110" y="289766"/>
                  </a:moveTo>
                  <a:cubicBezTo>
                    <a:pt x="84752" y="272467"/>
                    <a:pt x="94780" y="231380"/>
                    <a:pt x="139189" y="213360"/>
                  </a:cubicBezTo>
                  <a:cubicBezTo>
                    <a:pt x="142413" y="211918"/>
                    <a:pt x="78306" y="253005"/>
                    <a:pt x="102659" y="321842"/>
                  </a:cubicBezTo>
                  <a:cubicBezTo>
                    <a:pt x="103375" y="323644"/>
                    <a:pt x="85468" y="293010"/>
                    <a:pt x="85110" y="289766"/>
                  </a:cubicBezTo>
                  <a:close/>
                  <a:moveTo>
                    <a:pt x="337957" y="342025"/>
                  </a:moveTo>
                  <a:cubicBezTo>
                    <a:pt x="307515" y="387075"/>
                    <a:pt x="284952" y="376624"/>
                    <a:pt x="260599" y="406537"/>
                  </a:cubicBezTo>
                  <a:cubicBezTo>
                    <a:pt x="253794" y="329771"/>
                    <a:pt x="321841" y="351035"/>
                    <a:pt x="326855" y="313192"/>
                  </a:cubicBezTo>
                  <a:cubicBezTo>
                    <a:pt x="376278" y="331213"/>
                    <a:pt x="354790" y="367253"/>
                    <a:pt x="348701" y="396806"/>
                  </a:cubicBezTo>
                  <a:cubicBezTo>
                    <a:pt x="339032" y="388517"/>
                    <a:pt x="338673" y="342385"/>
                    <a:pt x="337957" y="342385"/>
                  </a:cubicBezTo>
                  <a:close/>
                  <a:moveTo>
                    <a:pt x="49296" y="193177"/>
                  </a:moveTo>
                  <a:cubicBezTo>
                    <a:pt x="-29853" y="278233"/>
                    <a:pt x="52520" y="313192"/>
                    <a:pt x="62547" y="340223"/>
                  </a:cubicBezTo>
                  <a:cubicBezTo>
                    <a:pt x="12408" y="336619"/>
                    <a:pt x="8110" y="365451"/>
                    <a:pt x="5961" y="373380"/>
                  </a:cubicBezTo>
                  <a:cubicBezTo>
                    <a:pt x="-8364" y="340583"/>
                    <a:pt x="44282" y="330492"/>
                    <a:pt x="32106" y="323644"/>
                  </a:cubicBezTo>
                  <a:cubicBezTo>
                    <a:pt x="9543" y="310669"/>
                    <a:pt x="-26629" y="245436"/>
                    <a:pt x="49296" y="193538"/>
                  </a:cubicBezTo>
                  <a:close/>
                  <a:moveTo>
                    <a:pt x="72934" y="580253"/>
                  </a:moveTo>
                  <a:cubicBezTo>
                    <a:pt x="87259" y="547816"/>
                    <a:pt x="115552" y="455192"/>
                    <a:pt x="92273" y="399329"/>
                  </a:cubicBezTo>
                  <a:cubicBezTo>
                    <a:pt x="79380" y="367974"/>
                    <a:pt x="19929" y="363289"/>
                    <a:pt x="3454" y="410141"/>
                  </a:cubicBezTo>
                  <a:cubicBezTo>
                    <a:pt x="3096" y="411223"/>
                    <a:pt x="1306" y="411223"/>
                    <a:pt x="947" y="410141"/>
                  </a:cubicBezTo>
                  <a:cubicBezTo>
                    <a:pt x="-3708" y="393923"/>
                    <a:pt x="19213" y="361126"/>
                    <a:pt x="48938" y="361126"/>
                  </a:cubicBezTo>
                  <a:cubicBezTo>
                    <a:pt x="78664" y="361126"/>
                    <a:pt x="100868" y="385994"/>
                    <a:pt x="107315" y="415187"/>
                  </a:cubicBezTo>
                  <a:cubicBezTo>
                    <a:pt x="113045" y="441857"/>
                    <a:pt x="112687" y="521146"/>
                    <a:pt x="73292" y="580253"/>
                  </a:cubicBezTo>
                  <a:close/>
                  <a:moveTo>
                    <a:pt x="1664" y="634314"/>
                  </a:moveTo>
                  <a:cubicBezTo>
                    <a:pt x="-8722" y="595029"/>
                    <a:pt x="32106" y="569080"/>
                    <a:pt x="52520" y="611248"/>
                  </a:cubicBezTo>
                  <a:cubicBezTo>
                    <a:pt x="61115" y="631430"/>
                    <a:pt x="64338" y="649451"/>
                    <a:pt x="57892" y="649090"/>
                  </a:cubicBezTo>
                  <a:cubicBezTo>
                    <a:pt x="55743" y="631070"/>
                    <a:pt x="27092" y="581334"/>
                    <a:pt x="1664" y="633953"/>
                  </a:cubicBezTo>
                  <a:close/>
                  <a:moveTo>
                    <a:pt x="751609" y="169030"/>
                  </a:moveTo>
                  <a:cubicBezTo>
                    <a:pt x="755907" y="151370"/>
                    <a:pt x="778111" y="149208"/>
                    <a:pt x="783125" y="149208"/>
                  </a:cubicBezTo>
                  <a:cubicBezTo>
                    <a:pt x="787781" y="149208"/>
                    <a:pt x="795302" y="136233"/>
                    <a:pt x="813209" y="147045"/>
                  </a:cubicBezTo>
                  <a:cubicBezTo>
                    <a:pt x="813567" y="147045"/>
                    <a:pt x="813567" y="147766"/>
                    <a:pt x="813209" y="147766"/>
                  </a:cubicBezTo>
                  <a:cubicBezTo>
                    <a:pt x="809628" y="147766"/>
                    <a:pt x="804972" y="147045"/>
                    <a:pt x="800316" y="149208"/>
                  </a:cubicBezTo>
                  <a:cubicBezTo>
                    <a:pt x="794586" y="152091"/>
                    <a:pt x="790288" y="158939"/>
                    <a:pt x="787423" y="162903"/>
                  </a:cubicBezTo>
                  <a:cubicBezTo>
                    <a:pt x="750534" y="158939"/>
                    <a:pt x="755548" y="189934"/>
                    <a:pt x="754116" y="189573"/>
                  </a:cubicBezTo>
                  <a:cubicBezTo>
                    <a:pt x="752683" y="189213"/>
                    <a:pt x="748027" y="185609"/>
                    <a:pt x="751967" y="169391"/>
                  </a:cubicBezTo>
                  <a:close/>
                  <a:moveTo>
                    <a:pt x="834697" y="204350"/>
                  </a:moveTo>
                  <a:cubicBezTo>
                    <a:pt x="823237" y="200025"/>
                    <a:pt x="816432" y="201106"/>
                    <a:pt x="812493" y="204350"/>
                  </a:cubicBezTo>
                  <a:cubicBezTo>
                    <a:pt x="807837" y="207954"/>
                    <a:pt x="800674" y="218406"/>
                    <a:pt x="796735" y="221289"/>
                  </a:cubicBezTo>
                  <a:cubicBezTo>
                    <a:pt x="785990" y="228137"/>
                    <a:pt x="741581" y="220568"/>
                    <a:pt x="750534" y="256969"/>
                  </a:cubicBezTo>
                  <a:cubicBezTo>
                    <a:pt x="745520" y="259492"/>
                    <a:pt x="714004" y="210837"/>
                    <a:pt x="804972" y="199304"/>
                  </a:cubicBezTo>
                  <a:cubicBezTo>
                    <a:pt x="808553" y="193898"/>
                    <a:pt x="823953" y="186330"/>
                    <a:pt x="835055" y="204710"/>
                  </a:cubicBezTo>
                  <a:close/>
                  <a:moveTo>
                    <a:pt x="806762" y="280035"/>
                  </a:moveTo>
                  <a:cubicBezTo>
                    <a:pt x="800316" y="289766"/>
                    <a:pt x="796018" y="309949"/>
                    <a:pt x="765218" y="309949"/>
                  </a:cubicBezTo>
                  <a:cubicBezTo>
                    <a:pt x="746237" y="309949"/>
                    <a:pt x="734776" y="296974"/>
                    <a:pt x="720809" y="311030"/>
                  </a:cubicBezTo>
                  <a:cubicBezTo>
                    <a:pt x="723674" y="302380"/>
                    <a:pt x="726897" y="295893"/>
                    <a:pt x="741939" y="293730"/>
                  </a:cubicBezTo>
                  <a:cubicBezTo>
                    <a:pt x="768083" y="304903"/>
                    <a:pt x="796018" y="289045"/>
                    <a:pt x="797451" y="274269"/>
                  </a:cubicBezTo>
                  <a:cubicBezTo>
                    <a:pt x="797451" y="273187"/>
                    <a:pt x="815000" y="263817"/>
                    <a:pt x="815358" y="264538"/>
                  </a:cubicBezTo>
                  <a:cubicBezTo>
                    <a:pt x="816790" y="267421"/>
                    <a:pt x="808911" y="276431"/>
                    <a:pt x="806762" y="280035"/>
                  </a:cubicBezTo>
                  <a:close/>
                  <a:moveTo>
                    <a:pt x="629483" y="338060"/>
                  </a:moveTo>
                  <a:cubicBezTo>
                    <a:pt x="630558" y="332654"/>
                    <a:pt x="634139" y="319680"/>
                    <a:pt x="634855" y="318959"/>
                  </a:cubicBezTo>
                  <a:cubicBezTo>
                    <a:pt x="647748" y="304182"/>
                    <a:pt x="690009" y="255527"/>
                    <a:pt x="705767" y="228497"/>
                  </a:cubicBezTo>
                  <a:cubicBezTo>
                    <a:pt x="706125" y="228137"/>
                    <a:pt x="706483" y="228497"/>
                    <a:pt x="706483" y="228857"/>
                  </a:cubicBezTo>
                  <a:cubicBezTo>
                    <a:pt x="696097" y="260213"/>
                    <a:pt x="637720" y="326888"/>
                    <a:pt x="629841" y="338421"/>
                  </a:cubicBezTo>
                  <a:cubicBezTo>
                    <a:pt x="629483" y="338781"/>
                    <a:pt x="629125" y="338421"/>
                    <a:pt x="629125" y="338060"/>
                  </a:cubicBezTo>
                  <a:close/>
                  <a:moveTo>
                    <a:pt x="721525" y="266700"/>
                  </a:moveTo>
                  <a:cubicBezTo>
                    <a:pt x="703260" y="316076"/>
                    <a:pt x="706483" y="386355"/>
                    <a:pt x="697888" y="403294"/>
                  </a:cubicBezTo>
                  <a:cubicBezTo>
                    <a:pt x="693232" y="398969"/>
                    <a:pt x="686427" y="376984"/>
                    <a:pt x="681772" y="370136"/>
                  </a:cubicBezTo>
                  <a:cubicBezTo>
                    <a:pt x="684637" y="363289"/>
                    <a:pt x="684279" y="314634"/>
                    <a:pt x="721525" y="266700"/>
                  </a:cubicBezTo>
                  <a:close/>
                  <a:moveTo>
                    <a:pt x="604413" y="351035"/>
                  </a:moveTo>
                  <a:cubicBezTo>
                    <a:pt x="603697" y="350674"/>
                    <a:pt x="604413" y="349593"/>
                    <a:pt x="605130" y="349593"/>
                  </a:cubicBezTo>
                  <a:cubicBezTo>
                    <a:pt x="610502" y="350674"/>
                    <a:pt x="619813" y="353558"/>
                    <a:pt x="630558" y="377705"/>
                  </a:cubicBezTo>
                  <a:cubicBezTo>
                    <a:pt x="632706" y="382751"/>
                    <a:pt x="676758" y="362207"/>
                    <a:pt x="668520" y="419152"/>
                  </a:cubicBezTo>
                  <a:cubicBezTo>
                    <a:pt x="668520" y="419512"/>
                    <a:pt x="667804" y="419512"/>
                    <a:pt x="667804" y="419152"/>
                  </a:cubicBezTo>
                  <a:cubicBezTo>
                    <a:pt x="657776" y="389598"/>
                    <a:pt x="624111" y="386715"/>
                    <a:pt x="623753" y="385273"/>
                  </a:cubicBezTo>
                  <a:cubicBezTo>
                    <a:pt x="622678" y="372299"/>
                    <a:pt x="611218" y="357162"/>
                    <a:pt x="604413" y="351035"/>
                  </a:cubicBezTo>
                  <a:close/>
                  <a:moveTo>
                    <a:pt x="161394" y="372659"/>
                  </a:moveTo>
                  <a:cubicBezTo>
                    <a:pt x="161036" y="372299"/>
                    <a:pt x="183241" y="389959"/>
                    <a:pt x="231231" y="362568"/>
                  </a:cubicBezTo>
                  <a:cubicBezTo>
                    <a:pt x="230157" y="363649"/>
                    <a:pt x="210101" y="382751"/>
                    <a:pt x="209027" y="383471"/>
                  </a:cubicBezTo>
                  <a:cubicBezTo>
                    <a:pt x="199357" y="386355"/>
                    <a:pt x="171064" y="392842"/>
                    <a:pt x="161036" y="372299"/>
                  </a:cubicBezTo>
                  <a:close/>
                  <a:moveTo>
                    <a:pt x="215831" y="465283"/>
                  </a:moveTo>
                  <a:cubicBezTo>
                    <a:pt x="225501" y="476096"/>
                    <a:pt x="238036" y="500964"/>
                    <a:pt x="234813" y="520786"/>
                  </a:cubicBezTo>
                  <a:cubicBezTo>
                    <a:pt x="232306" y="536283"/>
                    <a:pt x="223710" y="547456"/>
                    <a:pt x="208310" y="548897"/>
                  </a:cubicBezTo>
                  <a:cubicBezTo>
                    <a:pt x="216906" y="545293"/>
                    <a:pt x="235529" y="513938"/>
                    <a:pt x="218338" y="494837"/>
                  </a:cubicBezTo>
                  <a:cubicBezTo>
                    <a:pt x="217264" y="493395"/>
                    <a:pt x="189687" y="525111"/>
                    <a:pt x="167482" y="497720"/>
                  </a:cubicBezTo>
                  <a:cubicBezTo>
                    <a:pt x="209385" y="502045"/>
                    <a:pt x="216190" y="466004"/>
                    <a:pt x="215473" y="465283"/>
                  </a:cubicBezTo>
                  <a:close/>
                  <a:moveTo>
                    <a:pt x="334376" y="557908"/>
                  </a:moveTo>
                  <a:cubicBezTo>
                    <a:pt x="335808" y="554664"/>
                    <a:pt x="308232" y="517903"/>
                    <a:pt x="301785" y="502766"/>
                  </a:cubicBezTo>
                  <a:cubicBezTo>
                    <a:pt x="289250" y="474294"/>
                    <a:pt x="303576" y="446182"/>
                    <a:pt x="309664" y="438974"/>
                  </a:cubicBezTo>
                  <a:cubicBezTo>
                    <a:pt x="310380" y="438253"/>
                    <a:pt x="317543" y="432847"/>
                    <a:pt x="316469" y="433207"/>
                  </a:cubicBezTo>
                  <a:cubicBezTo>
                    <a:pt x="294980" y="435009"/>
                    <a:pt x="251645" y="486187"/>
                    <a:pt x="249855" y="490151"/>
                  </a:cubicBezTo>
                  <a:cubicBezTo>
                    <a:pt x="254869" y="452309"/>
                    <a:pt x="309306" y="411583"/>
                    <a:pt x="317543" y="400771"/>
                  </a:cubicBezTo>
                  <a:cubicBezTo>
                    <a:pt x="318618" y="399329"/>
                    <a:pt x="318259" y="431045"/>
                    <a:pt x="318259" y="431766"/>
                  </a:cubicBezTo>
                  <a:cubicBezTo>
                    <a:pt x="318259" y="432126"/>
                    <a:pt x="335450" y="452669"/>
                    <a:pt x="335450" y="453030"/>
                  </a:cubicBezTo>
                  <a:cubicBezTo>
                    <a:pt x="330078" y="454832"/>
                    <a:pt x="321125" y="455192"/>
                    <a:pt x="320050" y="456273"/>
                  </a:cubicBezTo>
                  <a:cubicBezTo>
                    <a:pt x="298204" y="485827"/>
                    <a:pt x="346194" y="527994"/>
                    <a:pt x="334018" y="558268"/>
                  </a:cubicBezTo>
                  <a:close/>
                  <a:moveTo>
                    <a:pt x="353357" y="491233"/>
                  </a:moveTo>
                  <a:cubicBezTo>
                    <a:pt x="334734" y="468887"/>
                    <a:pt x="341539" y="454832"/>
                    <a:pt x="341539" y="454832"/>
                  </a:cubicBezTo>
                  <a:cubicBezTo>
                    <a:pt x="341539" y="454832"/>
                    <a:pt x="384157" y="503486"/>
                    <a:pt x="401348" y="523669"/>
                  </a:cubicBezTo>
                  <a:cubicBezTo>
                    <a:pt x="388455" y="523669"/>
                    <a:pt x="356939" y="495918"/>
                    <a:pt x="352999" y="491233"/>
                  </a:cubicBezTo>
                  <a:close/>
                  <a:moveTo>
                    <a:pt x="403855" y="637918"/>
                  </a:moveTo>
                  <a:cubicBezTo>
                    <a:pt x="394901" y="702070"/>
                    <a:pt x="318618" y="726217"/>
                    <a:pt x="313604" y="770907"/>
                  </a:cubicBezTo>
                  <a:cubicBezTo>
                    <a:pt x="304292" y="850917"/>
                    <a:pt x="268478" y="868577"/>
                    <a:pt x="255585" y="871460"/>
                  </a:cubicBezTo>
                  <a:cubicBezTo>
                    <a:pt x="287818" y="828212"/>
                    <a:pt x="281729" y="780638"/>
                    <a:pt x="280655" y="761537"/>
                  </a:cubicBezTo>
                  <a:cubicBezTo>
                    <a:pt x="279938" y="746400"/>
                    <a:pt x="279580" y="733425"/>
                    <a:pt x="285311" y="725136"/>
                  </a:cubicBezTo>
                  <a:cubicBezTo>
                    <a:pt x="299994" y="702791"/>
                    <a:pt x="358729" y="656298"/>
                    <a:pt x="367683" y="590344"/>
                  </a:cubicBezTo>
                  <a:cubicBezTo>
                    <a:pt x="351208" y="640080"/>
                    <a:pt x="250929" y="668912"/>
                    <a:pt x="238036" y="731983"/>
                  </a:cubicBezTo>
                  <a:cubicBezTo>
                    <a:pt x="226217" y="650892"/>
                    <a:pt x="368399" y="651613"/>
                    <a:pt x="367683" y="540969"/>
                  </a:cubicBezTo>
                  <a:cubicBezTo>
                    <a:pt x="368399" y="541329"/>
                    <a:pt x="413167" y="571603"/>
                    <a:pt x="404213" y="637918"/>
                  </a:cubicBezTo>
                  <a:close/>
                  <a:moveTo>
                    <a:pt x="367325" y="797938"/>
                  </a:moveTo>
                  <a:cubicBezTo>
                    <a:pt x="364818" y="799019"/>
                    <a:pt x="350850" y="779917"/>
                    <a:pt x="350850" y="777034"/>
                  </a:cubicBezTo>
                  <a:cubicBezTo>
                    <a:pt x="350850" y="744958"/>
                    <a:pt x="381650" y="739912"/>
                    <a:pt x="407078" y="734146"/>
                  </a:cubicBezTo>
                  <a:cubicBezTo>
                    <a:pt x="454353" y="722973"/>
                    <a:pt x="457576" y="697024"/>
                    <a:pt x="467962" y="684410"/>
                  </a:cubicBezTo>
                  <a:cubicBezTo>
                    <a:pt x="466171" y="698105"/>
                    <a:pt x="453278" y="731263"/>
                    <a:pt x="409585" y="747481"/>
                  </a:cubicBezTo>
                  <a:cubicBezTo>
                    <a:pt x="347627" y="770186"/>
                    <a:pt x="366966" y="797938"/>
                    <a:pt x="366966" y="797938"/>
                  </a:cubicBezTo>
                  <a:close/>
                  <a:moveTo>
                    <a:pt x="406004" y="458075"/>
                  </a:moveTo>
                  <a:cubicBezTo>
                    <a:pt x="397050" y="450507"/>
                    <a:pt x="393469" y="446182"/>
                    <a:pt x="390962" y="438253"/>
                  </a:cubicBezTo>
                  <a:cubicBezTo>
                    <a:pt x="390604" y="436811"/>
                    <a:pt x="390246" y="435730"/>
                    <a:pt x="389887" y="434289"/>
                  </a:cubicBezTo>
                  <a:cubicBezTo>
                    <a:pt x="389171" y="430684"/>
                    <a:pt x="388097" y="425999"/>
                    <a:pt x="387022" y="420954"/>
                  </a:cubicBezTo>
                  <a:cubicBezTo>
                    <a:pt x="386664" y="418431"/>
                    <a:pt x="385948" y="415187"/>
                    <a:pt x="385232" y="411943"/>
                  </a:cubicBezTo>
                  <a:cubicBezTo>
                    <a:pt x="385232" y="411943"/>
                    <a:pt x="384157" y="411583"/>
                    <a:pt x="383441" y="412304"/>
                  </a:cubicBezTo>
                  <a:cubicBezTo>
                    <a:pt x="373771" y="422035"/>
                    <a:pt x="372339" y="437532"/>
                    <a:pt x="372339" y="435730"/>
                  </a:cubicBezTo>
                  <a:cubicBezTo>
                    <a:pt x="365534" y="420593"/>
                    <a:pt x="377353" y="383832"/>
                    <a:pt x="380934" y="383471"/>
                  </a:cubicBezTo>
                  <a:cubicBezTo>
                    <a:pt x="381650" y="383471"/>
                    <a:pt x="385590" y="407619"/>
                    <a:pt x="385948" y="407979"/>
                  </a:cubicBezTo>
                  <a:cubicBezTo>
                    <a:pt x="385948" y="408700"/>
                    <a:pt x="453278" y="487989"/>
                    <a:pt x="456501" y="490512"/>
                  </a:cubicBezTo>
                  <a:cubicBezTo>
                    <a:pt x="443250" y="480060"/>
                    <a:pt x="419255" y="469248"/>
                    <a:pt x="406362" y="458075"/>
                  </a:cubicBezTo>
                  <a:close/>
                  <a:moveTo>
                    <a:pt x="443250" y="669273"/>
                  </a:moveTo>
                  <a:cubicBezTo>
                    <a:pt x="444683" y="660984"/>
                    <a:pt x="466529" y="617374"/>
                    <a:pt x="410301" y="600435"/>
                  </a:cubicBezTo>
                  <a:cubicBezTo>
                    <a:pt x="460083" y="612329"/>
                    <a:pt x="456143" y="634314"/>
                    <a:pt x="456143" y="653775"/>
                  </a:cubicBezTo>
                  <a:cubicBezTo>
                    <a:pt x="456143" y="657019"/>
                    <a:pt x="443608" y="669633"/>
                    <a:pt x="442892" y="669273"/>
                  </a:cubicBezTo>
                  <a:close/>
                  <a:moveTo>
                    <a:pt x="257734" y="630349"/>
                  </a:moveTo>
                  <a:cubicBezTo>
                    <a:pt x="262748" y="626024"/>
                    <a:pt x="277790" y="599354"/>
                    <a:pt x="253794" y="560070"/>
                  </a:cubicBezTo>
                  <a:cubicBezTo>
                    <a:pt x="249855" y="561872"/>
                    <a:pt x="235171" y="572684"/>
                    <a:pt x="219055" y="572684"/>
                  </a:cubicBezTo>
                  <a:cubicBezTo>
                    <a:pt x="201864" y="572684"/>
                    <a:pt x="185389" y="559349"/>
                    <a:pt x="184673" y="549258"/>
                  </a:cubicBezTo>
                  <a:cubicBezTo>
                    <a:pt x="207594" y="575567"/>
                    <a:pt x="250929" y="561151"/>
                    <a:pt x="259166" y="523669"/>
                  </a:cubicBezTo>
                  <a:cubicBezTo>
                    <a:pt x="259883" y="524029"/>
                    <a:pt x="328646" y="592867"/>
                    <a:pt x="257734" y="630349"/>
                  </a:cubicBezTo>
                  <a:close/>
                  <a:moveTo>
                    <a:pt x="655627" y="693420"/>
                  </a:moveTo>
                  <a:cubicBezTo>
                    <a:pt x="653479" y="693060"/>
                    <a:pt x="651688" y="692339"/>
                    <a:pt x="649539" y="691618"/>
                  </a:cubicBezTo>
                  <a:cubicBezTo>
                    <a:pt x="651688" y="692339"/>
                    <a:pt x="653479" y="692699"/>
                    <a:pt x="655627" y="693420"/>
                  </a:cubicBezTo>
                  <a:close/>
                  <a:moveTo>
                    <a:pt x="655627" y="693420"/>
                  </a:moveTo>
                  <a:cubicBezTo>
                    <a:pt x="653479" y="693060"/>
                    <a:pt x="651688" y="692339"/>
                    <a:pt x="649539" y="691618"/>
                  </a:cubicBezTo>
                  <a:cubicBezTo>
                    <a:pt x="651688" y="692339"/>
                    <a:pt x="653479" y="692699"/>
                    <a:pt x="655627" y="693420"/>
                  </a:cubicBezTo>
                  <a:close/>
                  <a:moveTo>
                    <a:pt x="524190" y="628187"/>
                  </a:moveTo>
                  <a:cubicBezTo>
                    <a:pt x="485153" y="599354"/>
                    <a:pt x="463306" y="566918"/>
                    <a:pt x="422478" y="565116"/>
                  </a:cubicBezTo>
                  <a:cubicBezTo>
                    <a:pt x="439669" y="544933"/>
                    <a:pt x="435371" y="522227"/>
                    <a:pt x="434655" y="507090"/>
                  </a:cubicBezTo>
                  <a:cubicBezTo>
                    <a:pt x="445041" y="512497"/>
                    <a:pt x="559288" y="664588"/>
                    <a:pt x="649539" y="691618"/>
                  </a:cubicBezTo>
                  <a:cubicBezTo>
                    <a:pt x="590804" y="675039"/>
                    <a:pt x="554274" y="650171"/>
                    <a:pt x="524190" y="627826"/>
                  </a:cubicBezTo>
                  <a:close/>
                  <a:moveTo>
                    <a:pt x="731195" y="654496"/>
                  </a:moveTo>
                  <a:cubicBezTo>
                    <a:pt x="732627" y="627466"/>
                    <a:pt x="758414" y="636116"/>
                    <a:pt x="758414" y="609806"/>
                  </a:cubicBezTo>
                  <a:cubicBezTo>
                    <a:pt x="761279" y="600435"/>
                    <a:pt x="775246" y="592507"/>
                    <a:pt x="788139" y="602237"/>
                  </a:cubicBezTo>
                  <a:cubicBezTo>
                    <a:pt x="788497" y="602598"/>
                    <a:pt x="788139" y="602958"/>
                    <a:pt x="787781" y="602958"/>
                  </a:cubicBezTo>
                  <a:cubicBezTo>
                    <a:pt x="768800" y="602598"/>
                    <a:pt x="764502" y="610887"/>
                    <a:pt x="764860" y="616654"/>
                  </a:cubicBezTo>
                  <a:cubicBezTo>
                    <a:pt x="765934" y="643324"/>
                    <a:pt x="732986" y="649811"/>
                    <a:pt x="731195" y="654136"/>
                  </a:cubicBezTo>
                  <a:close/>
                  <a:moveTo>
                    <a:pt x="206162" y="262736"/>
                  </a:moveTo>
                  <a:cubicBezTo>
                    <a:pt x="251287" y="231020"/>
                    <a:pt x="236245" y="214802"/>
                    <a:pt x="260599" y="190654"/>
                  </a:cubicBezTo>
                  <a:cubicBezTo>
                    <a:pt x="271701" y="192817"/>
                    <a:pt x="284952" y="192096"/>
                    <a:pt x="299278" y="191736"/>
                  </a:cubicBezTo>
                  <a:cubicBezTo>
                    <a:pt x="297129" y="194619"/>
                    <a:pt x="269552" y="184167"/>
                    <a:pt x="246631" y="230299"/>
                  </a:cubicBezTo>
                  <a:cubicBezTo>
                    <a:pt x="234813" y="254446"/>
                    <a:pt x="201506" y="265979"/>
                    <a:pt x="206162" y="262736"/>
                  </a:cubicBezTo>
                  <a:close/>
                  <a:moveTo>
                    <a:pt x="372697" y="125421"/>
                  </a:moveTo>
                  <a:cubicBezTo>
                    <a:pt x="337957" y="131548"/>
                    <a:pt x="333301" y="137675"/>
                    <a:pt x="328646" y="140919"/>
                  </a:cubicBezTo>
                  <a:cubicBezTo>
                    <a:pt x="327571" y="141639"/>
                    <a:pt x="327213" y="170111"/>
                    <a:pt x="322557" y="174436"/>
                  </a:cubicBezTo>
                  <a:lnTo>
                    <a:pt x="322557" y="174436"/>
                  </a:lnTo>
                  <a:cubicBezTo>
                    <a:pt x="320050" y="170111"/>
                    <a:pt x="308590" y="151731"/>
                    <a:pt x="302859" y="149568"/>
                  </a:cubicBezTo>
                  <a:cubicBezTo>
                    <a:pt x="306799" y="144523"/>
                    <a:pt x="327929" y="127223"/>
                    <a:pt x="372697" y="125421"/>
                  </a:cubicBezTo>
                  <a:close/>
                  <a:moveTo>
                    <a:pt x="463306" y="312111"/>
                  </a:moveTo>
                  <a:cubicBezTo>
                    <a:pt x="446115" y="333375"/>
                    <a:pt x="393827" y="299857"/>
                    <a:pt x="381292" y="340583"/>
                  </a:cubicBezTo>
                  <a:cubicBezTo>
                    <a:pt x="380934" y="341304"/>
                    <a:pt x="350850" y="298416"/>
                    <a:pt x="374846" y="273548"/>
                  </a:cubicBezTo>
                  <a:cubicBezTo>
                    <a:pt x="375204" y="273187"/>
                    <a:pt x="382367" y="300939"/>
                    <a:pt x="382367" y="300939"/>
                  </a:cubicBezTo>
                  <a:cubicBezTo>
                    <a:pt x="384157" y="305984"/>
                    <a:pt x="447190" y="312472"/>
                    <a:pt x="453636" y="311030"/>
                  </a:cubicBezTo>
                  <a:cubicBezTo>
                    <a:pt x="456143" y="310309"/>
                    <a:pt x="467604" y="295893"/>
                    <a:pt x="469036" y="294812"/>
                  </a:cubicBezTo>
                  <a:cubicBezTo>
                    <a:pt x="470827" y="294091"/>
                    <a:pt x="468678" y="305263"/>
                    <a:pt x="463306" y="311751"/>
                  </a:cubicBezTo>
                  <a:close/>
                  <a:moveTo>
                    <a:pt x="171064" y="249401"/>
                  </a:moveTo>
                  <a:cubicBezTo>
                    <a:pt x="191478" y="285081"/>
                    <a:pt x="217980" y="273187"/>
                    <a:pt x="236604" y="272827"/>
                  </a:cubicBezTo>
                  <a:cubicBezTo>
                    <a:pt x="236604" y="273548"/>
                    <a:pt x="219413" y="278954"/>
                    <a:pt x="215831" y="282918"/>
                  </a:cubicBezTo>
                  <a:cubicBezTo>
                    <a:pt x="202580" y="284360"/>
                    <a:pt x="171064" y="290487"/>
                    <a:pt x="170706" y="249401"/>
                  </a:cubicBezTo>
                  <a:close/>
                  <a:moveTo>
                    <a:pt x="520250" y="322563"/>
                  </a:moveTo>
                  <a:cubicBezTo>
                    <a:pt x="521325" y="352477"/>
                    <a:pt x="488376" y="369776"/>
                    <a:pt x="466888" y="368695"/>
                  </a:cubicBezTo>
                  <a:cubicBezTo>
                    <a:pt x="453636" y="367974"/>
                    <a:pt x="440027" y="369416"/>
                    <a:pt x="431074" y="375542"/>
                  </a:cubicBezTo>
                  <a:cubicBezTo>
                    <a:pt x="428567" y="327969"/>
                    <a:pt x="488018" y="382390"/>
                    <a:pt x="520609" y="322923"/>
                  </a:cubicBezTo>
                  <a:close/>
                  <a:moveTo>
                    <a:pt x="545320" y="377344"/>
                  </a:moveTo>
                  <a:cubicBezTo>
                    <a:pt x="566092" y="370857"/>
                    <a:pt x="596892" y="386715"/>
                    <a:pt x="596892" y="390319"/>
                  </a:cubicBezTo>
                  <a:cubicBezTo>
                    <a:pt x="566092" y="377344"/>
                    <a:pt x="526697" y="422035"/>
                    <a:pt x="454353" y="402573"/>
                  </a:cubicBezTo>
                  <a:cubicBezTo>
                    <a:pt x="447548" y="400771"/>
                    <a:pt x="443608" y="396446"/>
                    <a:pt x="435371" y="397167"/>
                  </a:cubicBezTo>
                  <a:cubicBezTo>
                    <a:pt x="457218" y="382751"/>
                    <a:pt x="445399" y="407619"/>
                    <a:pt x="545320" y="377344"/>
                  </a:cubicBezTo>
                  <a:close/>
                  <a:moveTo>
                    <a:pt x="485511" y="239309"/>
                  </a:moveTo>
                  <a:cubicBezTo>
                    <a:pt x="483720" y="220208"/>
                    <a:pt x="442176" y="225253"/>
                    <a:pt x="418181" y="201827"/>
                  </a:cubicBezTo>
                  <a:cubicBezTo>
                    <a:pt x="413883" y="197863"/>
                    <a:pt x="398125" y="213720"/>
                    <a:pt x="397408" y="231020"/>
                  </a:cubicBezTo>
                  <a:cubicBezTo>
                    <a:pt x="390604" y="219487"/>
                    <a:pt x="389529" y="209035"/>
                    <a:pt x="389171" y="194259"/>
                  </a:cubicBezTo>
                  <a:cubicBezTo>
                    <a:pt x="389171" y="193177"/>
                    <a:pt x="379143" y="182005"/>
                    <a:pt x="363385" y="178040"/>
                  </a:cubicBezTo>
                  <a:cubicBezTo>
                    <a:pt x="380218" y="175878"/>
                    <a:pt x="383441" y="183807"/>
                    <a:pt x="413167" y="193898"/>
                  </a:cubicBezTo>
                  <a:cubicBezTo>
                    <a:pt x="414957" y="194619"/>
                    <a:pt x="436088" y="185969"/>
                    <a:pt x="436088" y="187050"/>
                  </a:cubicBezTo>
                  <a:cubicBezTo>
                    <a:pt x="436088" y="189934"/>
                    <a:pt x="460441" y="217685"/>
                    <a:pt x="463664" y="218766"/>
                  </a:cubicBezTo>
                  <a:cubicBezTo>
                    <a:pt x="493032" y="227776"/>
                    <a:pt x="493748" y="206512"/>
                    <a:pt x="494822" y="207594"/>
                  </a:cubicBezTo>
                  <a:cubicBezTo>
                    <a:pt x="495897" y="209396"/>
                    <a:pt x="491599" y="241111"/>
                    <a:pt x="485511" y="239309"/>
                  </a:cubicBezTo>
                  <a:close/>
                  <a:moveTo>
                    <a:pt x="491957" y="174436"/>
                  </a:moveTo>
                  <a:cubicBezTo>
                    <a:pt x="504492" y="184888"/>
                    <a:pt x="510939" y="173355"/>
                    <a:pt x="510939" y="174436"/>
                  </a:cubicBezTo>
                  <a:cubicBezTo>
                    <a:pt x="508790" y="190654"/>
                    <a:pt x="493390" y="200025"/>
                    <a:pt x="492674" y="199665"/>
                  </a:cubicBezTo>
                  <a:cubicBezTo>
                    <a:pt x="479064" y="196781"/>
                    <a:pt x="473334" y="170111"/>
                    <a:pt x="474767" y="170472"/>
                  </a:cubicBezTo>
                  <a:cubicBezTo>
                    <a:pt x="483720" y="173715"/>
                    <a:pt x="490883" y="173355"/>
                    <a:pt x="492315" y="174436"/>
                  </a:cubicBezTo>
                  <a:close/>
                  <a:moveTo>
                    <a:pt x="313962" y="202908"/>
                  </a:moveTo>
                  <a:cubicBezTo>
                    <a:pt x="316469" y="203269"/>
                    <a:pt x="320766" y="225614"/>
                    <a:pt x="300711" y="240751"/>
                  </a:cubicBezTo>
                  <a:cubicBezTo>
                    <a:pt x="301427" y="238588"/>
                    <a:pt x="303218" y="226335"/>
                    <a:pt x="303576" y="223812"/>
                  </a:cubicBezTo>
                  <a:cubicBezTo>
                    <a:pt x="304292" y="218045"/>
                    <a:pt x="279580" y="238228"/>
                    <a:pt x="270985" y="243274"/>
                  </a:cubicBezTo>
                  <a:cubicBezTo>
                    <a:pt x="283878" y="195340"/>
                    <a:pt x="313245" y="202908"/>
                    <a:pt x="313962" y="202908"/>
                  </a:cubicBezTo>
                  <a:close/>
                  <a:moveTo>
                    <a:pt x="336166" y="240751"/>
                  </a:moveTo>
                  <a:cubicBezTo>
                    <a:pt x="332943" y="271025"/>
                    <a:pt x="318976" y="282918"/>
                    <a:pt x="290683" y="298055"/>
                  </a:cubicBezTo>
                  <a:cubicBezTo>
                    <a:pt x="290683" y="298055"/>
                    <a:pt x="257017" y="316796"/>
                    <a:pt x="254152" y="317157"/>
                  </a:cubicBezTo>
                  <a:cubicBezTo>
                    <a:pt x="253436" y="269223"/>
                    <a:pt x="330436" y="262375"/>
                    <a:pt x="336166" y="240751"/>
                  </a:cubicBezTo>
                  <a:close/>
                  <a:moveTo>
                    <a:pt x="598325" y="459157"/>
                  </a:moveTo>
                  <a:cubicBezTo>
                    <a:pt x="635213" y="490512"/>
                    <a:pt x="605846" y="530156"/>
                    <a:pt x="641302" y="557908"/>
                  </a:cubicBezTo>
                  <a:cubicBezTo>
                    <a:pt x="588655" y="541689"/>
                    <a:pt x="606204" y="494116"/>
                    <a:pt x="581134" y="472131"/>
                  </a:cubicBezTo>
                  <a:cubicBezTo>
                    <a:pt x="556423" y="450507"/>
                    <a:pt x="519892" y="459877"/>
                    <a:pt x="519892" y="459877"/>
                  </a:cubicBezTo>
                  <a:cubicBezTo>
                    <a:pt x="519892" y="459877"/>
                    <a:pt x="561078" y="427801"/>
                    <a:pt x="598325" y="459157"/>
                  </a:cubicBezTo>
                  <a:close/>
                  <a:moveTo>
                    <a:pt x="651330" y="453030"/>
                  </a:moveTo>
                  <a:cubicBezTo>
                    <a:pt x="659567" y="467085"/>
                    <a:pt x="669237" y="503126"/>
                    <a:pt x="714362" y="496999"/>
                  </a:cubicBezTo>
                  <a:cubicBezTo>
                    <a:pt x="708274" y="499162"/>
                    <a:pt x="671386" y="532679"/>
                    <a:pt x="638437" y="462761"/>
                  </a:cubicBezTo>
                  <a:cubicBezTo>
                    <a:pt x="619455" y="422756"/>
                    <a:pt x="565018" y="419152"/>
                    <a:pt x="552483" y="418070"/>
                  </a:cubicBezTo>
                  <a:cubicBezTo>
                    <a:pt x="615516" y="404735"/>
                    <a:pt x="635930" y="427080"/>
                    <a:pt x="651688" y="453030"/>
                  </a:cubicBezTo>
                  <a:close/>
                  <a:moveTo>
                    <a:pt x="810702" y="710359"/>
                  </a:moveTo>
                  <a:cubicBezTo>
                    <a:pt x="810702" y="710719"/>
                    <a:pt x="809986" y="710719"/>
                    <a:pt x="809986" y="710359"/>
                  </a:cubicBezTo>
                  <a:cubicBezTo>
                    <a:pt x="799241" y="682968"/>
                    <a:pt x="784200" y="703151"/>
                    <a:pt x="777037" y="699547"/>
                  </a:cubicBezTo>
                  <a:cubicBezTo>
                    <a:pt x="764860" y="693060"/>
                    <a:pt x="733702" y="692699"/>
                    <a:pt x="727255" y="698826"/>
                  </a:cubicBezTo>
                  <a:cubicBezTo>
                    <a:pt x="729046" y="681166"/>
                    <a:pt x="763427" y="674319"/>
                    <a:pt x="790288" y="683689"/>
                  </a:cubicBezTo>
                  <a:cubicBezTo>
                    <a:pt x="795660" y="684049"/>
                    <a:pt x="813567" y="691978"/>
                    <a:pt x="810702" y="710359"/>
                  </a:cubicBezTo>
                  <a:close/>
                  <a:moveTo>
                    <a:pt x="518818" y="460959"/>
                  </a:moveTo>
                  <a:cubicBezTo>
                    <a:pt x="518818" y="461679"/>
                    <a:pt x="582209" y="555024"/>
                    <a:pt x="585074" y="561872"/>
                  </a:cubicBezTo>
                  <a:cubicBezTo>
                    <a:pt x="554990" y="537004"/>
                    <a:pt x="548185" y="535202"/>
                    <a:pt x="529920" y="518263"/>
                  </a:cubicBezTo>
                  <a:cubicBezTo>
                    <a:pt x="506641" y="496999"/>
                    <a:pt x="496971" y="463481"/>
                    <a:pt x="466171" y="432126"/>
                  </a:cubicBezTo>
                  <a:cubicBezTo>
                    <a:pt x="467246" y="431766"/>
                    <a:pt x="519176" y="459517"/>
                    <a:pt x="519176" y="460959"/>
                  </a:cubicBezTo>
                  <a:close/>
                  <a:moveTo>
                    <a:pt x="760921" y="756851"/>
                  </a:moveTo>
                  <a:cubicBezTo>
                    <a:pt x="761279" y="763699"/>
                    <a:pt x="766651" y="766943"/>
                    <a:pt x="759130" y="778476"/>
                  </a:cubicBezTo>
                  <a:cubicBezTo>
                    <a:pt x="758772" y="778836"/>
                    <a:pt x="758414" y="778476"/>
                    <a:pt x="758414" y="778115"/>
                  </a:cubicBezTo>
                  <a:cubicBezTo>
                    <a:pt x="759846" y="770547"/>
                    <a:pt x="755190" y="767303"/>
                    <a:pt x="750534" y="760816"/>
                  </a:cubicBezTo>
                  <a:cubicBezTo>
                    <a:pt x="727972" y="758653"/>
                    <a:pt x="714720" y="751806"/>
                    <a:pt x="711855" y="730181"/>
                  </a:cubicBezTo>
                  <a:cubicBezTo>
                    <a:pt x="662432" y="763699"/>
                    <a:pt x="630558" y="715405"/>
                    <a:pt x="616232" y="709999"/>
                  </a:cubicBezTo>
                  <a:cubicBezTo>
                    <a:pt x="614799" y="708557"/>
                    <a:pt x="674609" y="732704"/>
                    <a:pt x="716511" y="708557"/>
                  </a:cubicBezTo>
                  <a:cubicBezTo>
                    <a:pt x="727613" y="739912"/>
                    <a:pt x="755548" y="725857"/>
                    <a:pt x="760921" y="757212"/>
                  </a:cubicBezTo>
                  <a:close/>
                  <a:moveTo>
                    <a:pt x="727613" y="149929"/>
                  </a:moveTo>
                  <a:cubicBezTo>
                    <a:pt x="727613" y="149929"/>
                    <a:pt x="727613" y="149929"/>
                    <a:pt x="727972" y="149929"/>
                  </a:cubicBezTo>
                  <a:cubicBezTo>
                    <a:pt x="727972" y="149929"/>
                    <a:pt x="727972" y="149929"/>
                    <a:pt x="727972" y="149929"/>
                  </a:cubicBezTo>
                  <a:lnTo>
                    <a:pt x="727972" y="149929"/>
                  </a:lnTo>
                  <a:close/>
                  <a:moveTo>
                    <a:pt x="727972" y="149929"/>
                  </a:moveTo>
                  <a:cubicBezTo>
                    <a:pt x="727972" y="149929"/>
                    <a:pt x="727972" y="149929"/>
                    <a:pt x="727613" y="149929"/>
                  </a:cubicBezTo>
                  <a:cubicBezTo>
                    <a:pt x="727613" y="149929"/>
                    <a:pt x="727613" y="149929"/>
                    <a:pt x="727972" y="149929"/>
                  </a:cubicBezTo>
                  <a:close/>
                  <a:moveTo>
                    <a:pt x="448981" y="118573"/>
                  </a:moveTo>
                  <a:cubicBezTo>
                    <a:pt x="448622" y="118213"/>
                    <a:pt x="439311" y="127223"/>
                    <a:pt x="437878" y="132629"/>
                  </a:cubicBezTo>
                  <a:cubicBezTo>
                    <a:pt x="436804" y="131548"/>
                    <a:pt x="369115" y="98391"/>
                    <a:pt x="311097" y="132269"/>
                  </a:cubicBezTo>
                  <a:cubicBezTo>
                    <a:pt x="311097" y="132629"/>
                    <a:pt x="310022" y="125781"/>
                    <a:pt x="299636" y="118213"/>
                  </a:cubicBezTo>
                  <a:cubicBezTo>
                    <a:pt x="299636" y="118213"/>
                    <a:pt x="306441" y="114609"/>
                    <a:pt x="319334" y="119294"/>
                  </a:cubicBezTo>
                  <a:cubicBezTo>
                    <a:pt x="319692" y="119655"/>
                    <a:pt x="369832" y="96589"/>
                    <a:pt x="429641" y="120015"/>
                  </a:cubicBezTo>
                  <a:cubicBezTo>
                    <a:pt x="429641" y="120375"/>
                    <a:pt x="439669" y="114969"/>
                    <a:pt x="448981" y="118934"/>
                  </a:cubicBezTo>
                  <a:close/>
                  <a:moveTo>
                    <a:pt x="727255" y="149929"/>
                  </a:moveTo>
                  <a:cubicBezTo>
                    <a:pt x="727255" y="149929"/>
                    <a:pt x="727255" y="149929"/>
                    <a:pt x="727613" y="149929"/>
                  </a:cubicBezTo>
                  <a:cubicBezTo>
                    <a:pt x="727613" y="149929"/>
                    <a:pt x="727613" y="149929"/>
                    <a:pt x="727613" y="149929"/>
                  </a:cubicBezTo>
                  <a:lnTo>
                    <a:pt x="727613" y="149929"/>
                  </a:lnTo>
                  <a:close/>
                  <a:moveTo>
                    <a:pt x="727613" y="149929"/>
                  </a:moveTo>
                  <a:cubicBezTo>
                    <a:pt x="727613" y="149929"/>
                    <a:pt x="727613" y="149929"/>
                    <a:pt x="727255" y="149929"/>
                  </a:cubicBezTo>
                  <a:cubicBezTo>
                    <a:pt x="727255" y="149929"/>
                    <a:pt x="727255" y="149929"/>
                    <a:pt x="727613" y="149929"/>
                  </a:cubicBezTo>
                  <a:close/>
                  <a:moveTo>
                    <a:pt x="450771" y="259131"/>
                  </a:moveTo>
                  <a:cubicBezTo>
                    <a:pt x="443250" y="254446"/>
                    <a:pt x="435729" y="249401"/>
                    <a:pt x="427134" y="249401"/>
                  </a:cubicBezTo>
                  <a:cubicBezTo>
                    <a:pt x="411376" y="249040"/>
                    <a:pt x="409943" y="261294"/>
                    <a:pt x="409943" y="261294"/>
                  </a:cubicBezTo>
                  <a:cubicBezTo>
                    <a:pt x="447548" y="241472"/>
                    <a:pt x="446832" y="293370"/>
                    <a:pt x="491241" y="259852"/>
                  </a:cubicBezTo>
                  <a:cubicBezTo>
                    <a:pt x="492315" y="258771"/>
                    <a:pt x="473334" y="272827"/>
                    <a:pt x="451129" y="259131"/>
                  </a:cubicBezTo>
                  <a:close/>
                  <a:moveTo>
                    <a:pt x="413525" y="174076"/>
                  </a:moveTo>
                  <a:cubicBezTo>
                    <a:pt x="413525" y="174076"/>
                    <a:pt x="413525" y="174076"/>
                    <a:pt x="413525" y="174076"/>
                  </a:cubicBezTo>
                  <a:cubicBezTo>
                    <a:pt x="413883" y="174076"/>
                    <a:pt x="413883" y="174076"/>
                    <a:pt x="414241" y="174076"/>
                  </a:cubicBezTo>
                  <a:cubicBezTo>
                    <a:pt x="414599" y="174076"/>
                    <a:pt x="414599" y="174076"/>
                    <a:pt x="414957" y="174076"/>
                  </a:cubicBezTo>
                  <a:cubicBezTo>
                    <a:pt x="418897" y="172995"/>
                    <a:pt x="421404" y="171193"/>
                    <a:pt x="425701" y="168309"/>
                  </a:cubicBezTo>
                  <a:cubicBezTo>
                    <a:pt x="436446" y="160380"/>
                    <a:pt x="428567" y="158939"/>
                    <a:pt x="414241" y="153893"/>
                  </a:cubicBezTo>
                  <a:cubicBezTo>
                    <a:pt x="404929" y="151731"/>
                    <a:pt x="369832" y="148847"/>
                    <a:pt x="369473" y="151731"/>
                  </a:cubicBezTo>
                  <a:cubicBezTo>
                    <a:pt x="369473" y="151731"/>
                    <a:pt x="369473" y="152091"/>
                    <a:pt x="369473" y="152091"/>
                  </a:cubicBezTo>
                  <a:cubicBezTo>
                    <a:pt x="369473" y="152091"/>
                    <a:pt x="369115" y="152091"/>
                    <a:pt x="369115" y="152091"/>
                  </a:cubicBezTo>
                  <a:cubicBezTo>
                    <a:pt x="365892" y="152812"/>
                    <a:pt x="344404" y="149208"/>
                    <a:pt x="337599" y="149208"/>
                  </a:cubicBezTo>
                  <a:cubicBezTo>
                    <a:pt x="349776" y="144523"/>
                    <a:pt x="413883" y="124340"/>
                    <a:pt x="441101" y="154614"/>
                  </a:cubicBezTo>
                  <a:cubicBezTo>
                    <a:pt x="441460" y="154974"/>
                    <a:pt x="436088" y="179482"/>
                    <a:pt x="413883" y="174797"/>
                  </a:cubicBezTo>
                  <a:close/>
                </a:path>
              </a:pathLst>
            </a:custGeom>
            <a:solidFill>
              <a:srgbClr val="857040"/>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grpSp>
      <p:sp>
        <p:nvSpPr>
          <p:cNvPr id="26" name="TextBox 25">
            <a:extLst>
              <a:ext uri="{FF2B5EF4-FFF2-40B4-BE49-F238E27FC236}">
                <a16:creationId xmlns:a16="http://schemas.microsoft.com/office/drawing/2014/main" id="{3B620B0D-BC3F-7C81-2413-1D5A4659D06C}"/>
              </a:ext>
            </a:extLst>
          </p:cNvPr>
          <p:cNvSpPr txBox="1"/>
          <p:nvPr/>
        </p:nvSpPr>
        <p:spPr>
          <a:xfrm>
            <a:off x="5334000" y="5069840"/>
            <a:ext cx="5750560" cy="1384995"/>
          </a:xfrm>
          <a:prstGeom prst="rect">
            <a:avLst/>
          </a:prstGeom>
          <a:noFill/>
        </p:spPr>
        <p:txBody>
          <a:bodyPr wrap="square" rtlCol="0">
            <a:spAutoFit/>
          </a:bodyPr>
          <a:lstStyle/>
          <a:p>
            <a:pPr algn="ctr"/>
            <a:r>
              <a:rPr lang="en-US" sz="2800" b="1" dirty="0" err="1"/>
              <a:t>G.Santosh</a:t>
            </a:r>
            <a:r>
              <a:rPr lang="en-US" sz="2800" b="1" dirty="0"/>
              <a:t> kumar</a:t>
            </a:r>
          </a:p>
          <a:p>
            <a:pPr algn="ctr"/>
            <a:r>
              <a:rPr lang="en-US" sz="2800" b="1" dirty="0"/>
              <a:t>26/10/2024</a:t>
            </a:r>
          </a:p>
          <a:p>
            <a:endParaRPr lang="en-IN" sz="2800" dirty="0"/>
          </a:p>
        </p:txBody>
      </p:sp>
    </p:spTree>
    <p:extLst>
      <p:ext uri="{BB962C8B-B14F-4D97-AF65-F5344CB8AC3E}">
        <p14:creationId xmlns:p14="http://schemas.microsoft.com/office/powerpoint/2010/main" val="247724654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able">
            <a:extLst>
              <a:ext uri="{FF2B5EF4-FFF2-40B4-BE49-F238E27FC236}">
                <a16:creationId xmlns:a16="http://schemas.microsoft.com/office/drawing/2014/main" id="{E624B238-C3FD-AA40-8782-F2F76F98F27B}"/>
              </a:ext>
            </a:extLst>
          </p:cNvPr>
          <p:cNvPicPr>
            <a:picLocks noChangeAspect="1"/>
          </p:cNvPicPr>
          <p:nvPr/>
        </p:nvPicPr>
        <p:blipFill>
          <a:blip r:embed="rId2"/>
          <a:stretch>
            <a:fillRect/>
          </a:stretch>
        </p:blipFill>
        <p:spPr>
          <a:xfrm>
            <a:off x="589280" y="1576335"/>
            <a:ext cx="4348480" cy="2117394"/>
          </a:xfrm>
          <a:prstGeom prst="rect">
            <a:avLst/>
          </a:prstGeom>
        </p:spPr>
      </p:pic>
      <p:sp>
        <p:nvSpPr>
          <p:cNvPr id="4" name="TextBox 3">
            <a:extLst>
              <a:ext uri="{FF2B5EF4-FFF2-40B4-BE49-F238E27FC236}">
                <a16:creationId xmlns:a16="http://schemas.microsoft.com/office/drawing/2014/main" id="{40CB0F2A-06B7-D500-F212-228BCA8FAF17}"/>
              </a:ext>
            </a:extLst>
          </p:cNvPr>
          <p:cNvSpPr txBox="1"/>
          <p:nvPr/>
        </p:nvSpPr>
        <p:spPr>
          <a:xfrm>
            <a:off x="589280" y="162560"/>
            <a:ext cx="474472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RCB STATISTICS:</a:t>
            </a:r>
          </a:p>
          <a:p>
            <a:endParaRPr lang="en-IN" dirty="0"/>
          </a:p>
        </p:txBody>
      </p:sp>
      <p:sp>
        <p:nvSpPr>
          <p:cNvPr id="5" name="TextBox 4">
            <a:extLst>
              <a:ext uri="{FF2B5EF4-FFF2-40B4-BE49-F238E27FC236}">
                <a16:creationId xmlns:a16="http://schemas.microsoft.com/office/drawing/2014/main" id="{D1778B95-21EF-F7B9-3B9B-482AA7279C91}"/>
              </a:ext>
            </a:extLst>
          </p:cNvPr>
          <p:cNvSpPr txBox="1"/>
          <p:nvPr/>
        </p:nvSpPr>
        <p:spPr>
          <a:xfrm>
            <a:off x="589280" y="1024334"/>
            <a:ext cx="416560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RCB PREVIOUS SESSON RECORDS</a:t>
            </a:r>
          </a:p>
          <a:p>
            <a:endParaRPr lang="en-IN" dirty="0"/>
          </a:p>
        </p:txBody>
      </p:sp>
      <p:sp>
        <p:nvSpPr>
          <p:cNvPr id="6" name="TextBox 5">
            <a:extLst>
              <a:ext uri="{FF2B5EF4-FFF2-40B4-BE49-F238E27FC236}">
                <a16:creationId xmlns:a16="http://schemas.microsoft.com/office/drawing/2014/main" id="{67C46A16-9B07-69B4-984F-2AE8519FDA79}"/>
              </a:ext>
            </a:extLst>
          </p:cNvPr>
          <p:cNvSpPr txBox="1"/>
          <p:nvPr/>
        </p:nvSpPr>
        <p:spPr>
          <a:xfrm>
            <a:off x="589280" y="3770164"/>
            <a:ext cx="564896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RCB PREVIOUS SESSON RUNS AND WICKETS</a:t>
            </a:r>
          </a:p>
          <a:p>
            <a:endParaRPr lang="en-IN" dirty="0"/>
          </a:p>
        </p:txBody>
      </p:sp>
      <p:pic>
        <p:nvPicPr>
          <p:cNvPr id="7" name="table">
            <a:extLst>
              <a:ext uri="{FF2B5EF4-FFF2-40B4-BE49-F238E27FC236}">
                <a16:creationId xmlns:a16="http://schemas.microsoft.com/office/drawing/2014/main" id="{62909E62-432A-A0AC-F2B6-5A01FB674EA7}"/>
              </a:ext>
            </a:extLst>
          </p:cNvPr>
          <p:cNvPicPr>
            <a:picLocks noChangeAspect="1"/>
          </p:cNvPicPr>
          <p:nvPr/>
        </p:nvPicPr>
        <p:blipFill>
          <a:blip r:embed="rId3"/>
          <a:stretch>
            <a:fillRect/>
          </a:stretch>
        </p:blipFill>
        <p:spPr>
          <a:xfrm>
            <a:off x="589280" y="4328400"/>
            <a:ext cx="3444632" cy="2367040"/>
          </a:xfrm>
          <a:prstGeom prst="rect">
            <a:avLst/>
          </a:prstGeom>
        </p:spPr>
      </p:pic>
      <p:pic>
        <p:nvPicPr>
          <p:cNvPr id="15" name="Picture 14">
            <a:extLst>
              <a:ext uri="{FF2B5EF4-FFF2-40B4-BE49-F238E27FC236}">
                <a16:creationId xmlns:a16="http://schemas.microsoft.com/office/drawing/2014/main" id="{3C7855C5-2DE7-1144-F524-0630D562EE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37658" y="222333"/>
            <a:ext cx="2154702" cy="218049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6" name="TextBox 15">
            <a:extLst>
              <a:ext uri="{FF2B5EF4-FFF2-40B4-BE49-F238E27FC236}">
                <a16:creationId xmlns:a16="http://schemas.microsoft.com/office/drawing/2014/main" id="{B0E5FDAD-DFD2-5CED-F012-C5C3F88BC16F}"/>
              </a:ext>
            </a:extLst>
          </p:cNvPr>
          <p:cNvSpPr txBox="1"/>
          <p:nvPr/>
        </p:nvSpPr>
        <p:spPr>
          <a:xfrm>
            <a:off x="7599680" y="2471817"/>
            <a:ext cx="421640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RCB ALL MATCHES RECORD</a:t>
            </a:r>
          </a:p>
          <a:p>
            <a:endParaRPr lang="en-IN" dirty="0"/>
          </a:p>
        </p:txBody>
      </p:sp>
      <p:pic>
        <p:nvPicPr>
          <p:cNvPr id="17" name="table">
            <a:extLst>
              <a:ext uri="{FF2B5EF4-FFF2-40B4-BE49-F238E27FC236}">
                <a16:creationId xmlns:a16="http://schemas.microsoft.com/office/drawing/2014/main" id="{02ECC643-1461-7AE0-DC11-697DE018295E}"/>
              </a:ext>
            </a:extLst>
          </p:cNvPr>
          <p:cNvPicPr>
            <a:picLocks noChangeAspect="1"/>
          </p:cNvPicPr>
          <p:nvPr/>
        </p:nvPicPr>
        <p:blipFill>
          <a:blip r:embed="rId5"/>
          <a:stretch>
            <a:fillRect/>
          </a:stretch>
        </p:blipFill>
        <p:spPr>
          <a:xfrm>
            <a:off x="7027300" y="3023737"/>
            <a:ext cx="4575419" cy="669992"/>
          </a:xfrm>
          <a:prstGeom prst="rect">
            <a:avLst/>
          </a:prstGeom>
        </p:spPr>
      </p:pic>
      <p:pic>
        <p:nvPicPr>
          <p:cNvPr id="18" name="table">
            <a:extLst>
              <a:ext uri="{FF2B5EF4-FFF2-40B4-BE49-F238E27FC236}">
                <a16:creationId xmlns:a16="http://schemas.microsoft.com/office/drawing/2014/main" id="{CA84DD01-9E2D-29BF-3347-2DC2E9AC21C8}"/>
              </a:ext>
            </a:extLst>
          </p:cNvPr>
          <p:cNvPicPr>
            <a:picLocks noChangeAspect="1"/>
          </p:cNvPicPr>
          <p:nvPr/>
        </p:nvPicPr>
        <p:blipFill>
          <a:blip r:embed="rId6"/>
          <a:stretch>
            <a:fillRect/>
          </a:stretch>
        </p:blipFill>
        <p:spPr>
          <a:xfrm>
            <a:off x="7027300" y="4328400"/>
            <a:ext cx="4575418" cy="646330"/>
          </a:xfrm>
          <a:prstGeom prst="rect">
            <a:avLst/>
          </a:prstGeom>
        </p:spPr>
      </p:pic>
      <p:sp>
        <p:nvSpPr>
          <p:cNvPr id="19" name="TextBox 18">
            <a:extLst>
              <a:ext uri="{FF2B5EF4-FFF2-40B4-BE49-F238E27FC236}">
                <a16:creationId xmlns:a16="http://schemas.microsoft.com/office/drawing/2014/main" id="{CCF74F6A-D5A5-FA2B-4FC4-A1C4BD62D751}"/>
              </a:ext>
            </a:extLst>
          </p:cNvPr>
          <p:cNvSpPr txBox="1"/>
          <p:nvPr/>
        </p:nvSpPr>
        <p:spPr>
          <a:xfrm>
            <a:off x="7599680" y="3789512"/>
            <a:ext cx="421640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RCB HOME MATCHES RECORD</a:t>
            </a:r>
          </a:p>
          <a:p>
            <a:endParaRPr lang="en-IN" dirty="0"/>
          </a:p>
        </p:txBody>
      </p:sp>
      <p:sp>
        <p:nvSpPr>
          <p:cNvPr id="20" name="TextBox 19">
            <a:extLst>
              <a:ext uri="{FF2B5EF4-FFF2-40B4-BE49-F238E27FC236}">
                <a16:creationId xmlns:a16="http://schemas.microsoft.com/office/drawing/2014/main" id="{1FFD8906-0782-6D37-A628-30D3330B8D7E}"/>
              </a:ext>
            </a:extLst>
          </p:cNvPr>
          <p:cNvSpPr txBox="1"/>
          <p:nvPr/>
        </p:nvSpPr>
        <p:spPr>
          <a:xfrm>
            <a:off x="7599680" y="5112715"/>
            <a:ext cx="421640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RCB HOME MATCHES RECORD</a:t>
            </a:r>
          </a:p>
          <a:p>
            <a:endParaRPr lang="en-IN" dirty="0"/>
          </a:p>
        </p:txBody>
      </p:sp>
      <p:pic>
        <p:nvPicPr>
          <p:cNvPr id="21" name="table">
            <a:extLst>
              <a:ext uri="{FF2B5EF4-FFF2-40B4-BE49-F238E27FC236}">
                <a16:creationId xmlns:a16="http://schemas.microsoft.com/office/drawing/2014/main" id="{3C9890F9-584E-2BCE-5EFE-E6388A47416D}"/>
              </a:ext>
            </a:extLst>
          </p:cNvPr>
          <p:cNvPicPr>
            <a:picLocks noChangeAspect="1"/>
          </p:cNvPicPr>
          <p:nvPr/>
        </p:nvPicPr>
        <p:blipFill>
          <a:blip r:embed="rId7"/>
          <a:stretch>
            <a:fillRect/>
          </a:stretch>
        </p:blipFill>
        <p:spPr>
          <a:xfrm>
            <a:off x="7027300" y="5539674"/>
            <a:ext cx="4575418" cy="718886"/>
          </a:xfrm>
          <a:prstGeom prst="rect">
            <a:avLst/>
          </a:prstGeom>
        </p:spPr>
      </p:pic>
    </p:spTree>
    <p:extLst>
      <p:ext uri="{BB962C8B-B14F-4D97-AF65-F5344CB8AC3E}">
        <p14:creationId xmlns:p14="http://schemas.microsoft.com/office/powerpoint/2010/main" val="29805574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852BA8-1598-57D5-19F3-B3D93A323F07}"/>
              </a:ext>
            </a:extLst>
          </p:cNvPr>
          <p:cNvSpPr txBox="1"/>
          <p:nvPr/>
        </p:nvSpPr>
        <p:spPr>
          <a:xfrm>
            <a:off x="0" y="81281"/>
            <a:ext cx="1186688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RCB RECORD  M Chinna swamy Stadium(HOME)GROUND:</a:t>
            </a:r>
          </a:p>
          <a:p>
            <a:endParaRPr lang="en-IN" b="1" dirty="0"/>
          </a:p>
        </p:txBody>
      </p:sp>
      <p:sp>
        <p:nvSpPr>
          <p:cNvPr id="3" name="TextBox 2">
            <a:extLst>
              <a:ext uri="{FF2B5EF4-FFF2-40B4-BE49-F238E27FC236}">
                <a16:creationId xmlns:a16="http://schemas.microsoft.com/office/drawing/2014/main" id="{0B4E4A46-353F-89D8-5C2E-071BE84E0CE4}"/>
              </a:ext>
            </a:extLst>
          </p:cNvPr>
          <p:cNvSpPr txBox="1"/>
          <p:nvPr/>
        </p:nvSpPr>
        <p:spPr>
          <a:xfrm>
            <a:off x="3180080" y="803200"/>
            <a:ext cx="4724400" cy="646331"/>
          </a:xfrm>
          <a:prstGeom prst="rect">
            <a:avLst/>
          </a:prstGeom>
          <a:noFill/>
        </p:spPr>
        <p:txBody>
          <a:bodyPr wrap="square" rtlCol="0">
            <a:spAutoFit/>
          </a:bodyPr>
          <a:lstStyle/>
          <a:p>
            <a:pPr algn="ctr"/>
            <a:r>
              <a:rPr lang="en-IN" b="1" dirty="0">
                <a:latin typeface="Arial" panose="020B0604020202020204" pitchFamily="34" charset="0"/>
                <a:cs typeface="Arial" panose="020B0604020202020204" pitchFamily="34" charset="0"/>
              </a:rPr>
              <a:t>RCB HOME MATCHES RECORD</a:t>
            </a:r>
          </a:p>
          <a:p>
            <a:endParaRPr lang="en-IN" dirty="0"/>
          </a:p>
        </p:txBody>
      </p:sp>
      <p:pic>
        <p:nvPicPr>
          <p:cNvPr id="4" name="table">
            <a:extLst>
              <a:ext uri="{FF2B5EF4-FFF2-40B4-BE49-F238E27FC236}">
                <a16:creationId xmlns:a16="http://schemas.microsoft.com/office/drawing/2014/main" id="{2F14D387-36A2-5C1A-9345-A079AFB7D493}"/>
              </a:ext>
            </a:extLst>
          </p:cNvPr>
          <p:cNvPicPr>
            <a:picLocks noChangeAspect="1"/>
          </p:cNvPicPr>
          <p:nvPr/>
        </p:nvPicPr>
        <p:blipFill>
          <a:blip r:embed="rId2"/>
          <a:stretch>
            <a:fillRect/>
          </a:stretch>
        </p:blipFill>
        <p:spPr>
          <a:xfrm>
            <a:off x="3465830" y="1309676"/>
            <a:ext cx="4152900" cy="559420"/>
          </a:xfrm>
          <a:prstGeom prst="rect">
            <a:avLst/>
          </a:prstGeom>
        </p:spPr>
      </p:pic>
      <p:pic>
        <p:nvPicPr>
          <p:cNvPr id="5" name="Picture 4">
            <a:extLst>
              <a:ext uri="{FF2B5EF4-FFF2-40B4-BE49-F238E27FC236}">
                <a16:creationId xmlns:a16="http://schemas.microsoft.com/office/drawing/2014/main" id="{C78236CE-92D4-1535-3449-97B5877E69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44058" y="778850"/>
            <a:ext cx="2154702" cy="218049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extBox 5">
            <a:extLst>
              <a:ext uri="{FF2B5EF4-FFF2-40B4-BE49-F238E27FC236}">
                <a16:creationId xmlns:a16="http://schemas.microsoft.com/office/drawing/2014/main" id="{FD355FC4-7187-56EF-B76A-0F2F66D3CB46}"/>
              </a:ext>
            </a:extLst>
          </p:cNvPr>
          <p:cNvSpPr txBox="1"/>
          <p:nvPr/>
        </p:nvSpPr>
        <p:spPr>
          <a:xfrm>
            <a:off x="3368040" y="2313011"/>
            <a:ext cx="513080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TOP 5 RUNS SCORERS IN RCB HOME </a:t>
            </a:r>
          </a:p>
          <a:p>
            <a:endParaRPr lang="en-IN" dirty="0"/>
          </a:p>
        </p:txBody>
      </p:sp>
      <p:pic>
        <p:nvPicPr>
          <p:cNvPr id="7" name="table">
            <a:extLst>
              <a:ext uri="{FF2B5EF4-FFF2-40B4-BE49-F238E27FC236}">
                <a16:creationId xmlns:a16="http://schemas.microsoft.com/office/drawing/2014/main" id="{D7E92A1F-0491-28BF-05EA-708BC75138AF}"/>
              </a:ext>
            </a:extLst>
          </p:cNvPr>
          <p:cNvPicPr>
            <a:picLocks noChangeAspect="1"/>
          </p:cNvPicPr>
          <p:nvPr/>
        </p:nvPicPr>
        <p:blipFill>
          <a:blip r:embed="rId4"/>
          <a:stretch>
            <a:fillRect/>
          </a:stretch>
        </p:blipFill>
        <p:spPr>
          <a:xfrm>
            <a:off x="2814693" y="2907545"/>
            <a:ext cx="5455174" cy="1285263"/>
          </a:xfrm>
          <a:prstGeom prst="rect">
            <a:avLst/>
          </a:prstGeom>
        </p:spPr>
      </p:pic>
      <p:pic>
        <p:nvPicPr>
          <p:cNvPr id="8" name="Picture 7">
            <a:extLst>
              <a:ext uri="{FF2B5EF4-FFF2-40B4-BE49-F238E27FC236}">
                <a16:creationId xmlns:a16="http://schemas.microsoft.com/office/drawing/2014/main" id="{7889ADF5-D785-9C03-368C-1E22DA61F2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93240" y="2465411"/>
            <a:ext cx="1614311" cy="1596445"/>
          </a:xfrm>
          <a:prstGeom prst="rect">
            <a:avLst/>
          </a:prstGeom>
        </p:spPr>
      </p:pic>
      <p:sp>
        <p:nvSpPr>
          <p:cNvPr id="9" name="TextBox 8">
            <a:extLst>
              <a:ext uri="{FF2B5EF4-FFF2-40B4-BE49-F238E27FC236}">
                <a16:creationId xmlns:a16="http://schemas.microsoft.com/office/drawing/2014/main" id="{EC168860-1F46-5F5A-017D-8D5113230BC5}"/>
              </a:ext>
            </a:extLst>
          </p:cNvPr>
          <p:cNvSpPr txBox="1"/>
          <p:nvPr/>
        </p:nvSpPr>
        <p:spPr>
          <a:xfrm>
            <a:off x="3368040" y="4417356"/>
            <a:ext cx="4536440" cy="646331"/>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TOP 5 WICKET TAKERS IN RCB HOME</a:t>
            </a:r>
          </a:p>
          <a:p>
            <a:endParaRPr lang="en-IN" dirty="0"/>
          </a:p>
        </p:txBody>
      </p:sp>
      <p:pic>
        <p:nvPicPr>
          <p:cNvPr id="10" name="table">
            <a:extLst>
              <a:ext uri="{FF2B5EF4-FFF2-40B4-BE49-F238E27FC236}">
                <a16:creationId xmlns:a16="http://schemas.microsoft.com/office/drawing/2014/main" id="{C024816B-F062-ECAA-7A39-4896BE7BBA2C}"/>
              </a:ext>
            </a:extLst>
          </p:cNvPr>
          <p:cNvPicPr>
            <a:picLocks noChangeAspect="1"/>
          </p:cNvPicPr>
          <p:nvPr/>
        </p:nvPicPr>
        <p:blipFill>
          <a:blip r:embed="rId6"/>
          <a:stretch>
            <a:fillRect/>
          </a:stretch>
        </p:blipFill>
        <p:spPr>
          <a:xfrm>
            <a:off x="2814692" y="4854510"/>
            <a:ext cx="5455173" cy="1342272"/>
          </a:xfrm>
          <a:prstGeom prst="rect">
            <a:avLst/>
          </a:prstGeom>
        </p:spPr>
      </p:pic>
      <p:pic>
        <p:nvPicPr>
          <p:cNvPr id="13" name="Picture 12">
            <a:extLst>
              <a:ext uri="{FF2B5EF4-FFF2-40B4-BE49-F238E27FC236}">
                <a16:creationId xmlns:a16="http://schemas.microsoft.com/office/drawing/2014/main" id="{86246F74-0B3E-E3CE-2A58-9B9329F48F7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67186" y="4440732"/>
            <a:ext cx="2112054" cy="1968222"/>
          </a:xfrm>
          <a:prstGeom prst="rect">
            <a:avLst/>
          </a:prstGeom>
        </p:spPr>
      </p:pic>
    </p:spTree>
    <p:extLst>
      <p:ext uri="{BB962C8B-B14F-4D97-AF65-F5344CB8AC3E}">
        <p14:creationId xmlns:p14="http://schemas.microsoft.com/office/powerpoint/2010/main" val="1926009230"/>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4B5518-E7C3-B7F4-3D65-B7D6131DF79C}"/>
              </a:ext>
            </a:extLst>
          </p:cNvPr>
          <p:cNvSpPr txBox="1"/>
          <p:nvPr/>
        </p:nvSpPr>
        <p:spPr>
          <a:xfrm>
            <a:off x="162560" y="132080"/>
            <a:ext cx="1129792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RETAINED PLAYERS AND NEW PLAYERS SELECTION :</a:t>
            </a:r>
          </a:p>
          <a:p>
            <a:endParaRPr lang="en-IN" dirty="0"/>
          </a:p>
        </p:txBody>
      </p:sp>
      <p:sp>
        <p:nvSpPr>
          <p:cNvPr id="3" name="TextBox 2">
            <a:extLst>
              <a:ext uri="{FF2B5EF4-FFF2-40B4-BE49-F238E27FC236}">
                <a16:creationId xmlns:a16="http://schemas.microsoft.com/office/drawing/2014/main" id="{8944536E-A0F0-1F9B-F8BF-29F731A50561}"/>
              </a:ext>
            </a:extLst>
          </p:cNvPr>
          <p:cNvSpPr txBox="1"/>
          <p:nvPr/>
        </p:nvSpPr>
        <p:spPr>
          <a:xfrm>
            <a:off x="675640" y="2463214"/>
            <a:ext cx="10673080" cy="3416320"/>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Retained Players : Above 6 players retained due to good performance and fitness.</a:t>
            </a: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Released Players :  All others released due to low performance and fitness issues.</a:t>
            </a:r>
            <a:br>
              <a:rPr lang="en-US" b="1" dirty="0">
                <a:latin typeface="Arial" panose="020B0604020202020204" pitchFamily="34" charset="0"/>
              </a:rPr>
            </a:br>
            <a:endParaRPr lang="en-US" b="1" dirty="0">
              <a:latin typeface="Arial" panose="020B0604020202020204" pitchFamily="34" charset="0"/>
            </a:endParaRPr>
          </a:p>
          <a:p>
            <a:pPr eaLnBrk="0" fontAlgn="base" hangingPunct="0">
              <a:spcBef>
                <a:spcPct val="0"/>
              </a:spcBef>
              <a:spcAft>
                <a:spcPct val="0"/>
              </a:spcAft>
            </a:pPr>
            <a:r>
              <a:rPr lang="en-US" b="1" dirty="0">
                <a:latin typeface="Arial" panose="020B0604020202020204" pitchFamily="34" charset="0"/>
              </a:rPr>
              <a:t>     New Additions :</a:t>
            </a:r>
          </a:p>
          <a:p>
            <a:pPr eaLnBrk="0" fontAlgn="base" hangingPunct="0">
              <a:spcBef>
                <a:spcPct val="0"/>
              </a:spcBef>
              <a:spcAft>
                <a:spcPct val="0"/>
              </a:spcAft>
            </a:pPr>
            <a:endParaRPr lang="en-US"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Batting: M Vijay (reliable opener), DA Miller (powerful middle-order hitter).</a:t>
            </a: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All-Rounders: HH Pandya, RA Jadeja, DJ Bravo, JP Duminy, V Shankar, N Rana (balanced and versatile options).</a:t>
            </a: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Spin Bowling: Kuldeep Yadav (wrist spin), R Ashwin (experienced off-spin).</a:t>
            </a: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Pace Attack: MA Starc (left-arm pace), PJ Cummins (fast bowling) to strengthen pace options.</a:t>
            </a: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These additions aim to make RCB's squad well-rounded and balanced.</a:t>
            </a:r>
          </a:p>
          <a:p>
            <a:endParaRPr lang="en-IN" dirty="0"/>
          </a:p>
        </p:txBody>
      </p:sp>
      <p:sp>
        <p:nvSpPr>
          <p:cNvPr id="10" name="TextBox 9">
            <a:extLst>
              <a:ext uri="{FF2B5EF4-FFF2-40B4-BE49-F238E27FC236}">
                <a16:creationId xmlns:a16="http://schemas.microsoft.com/office/drawing/2014/main" id="{CA688B4E-ED15-ECFF-A933-C11422CD0FA4}"/>
              </a:ext>
            </a:extLst>
          </p:cNvPr>
          <p:cNvSpPr txBox="1"/>
          <p:nvPr/>
        </p:nvSpPr>
        <p:spPr>
          <a:xfrm>
            <a:off x="675640" y="1278634"/>
            <a:ext cx="1507903"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V Kohli</a:t>
            </a:r>
            <a:endParaRPr lang="en-IN"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0DE577A4-3C46-8ED3-ED28-30CB4BA30D06}"/>
              </a:ext>
            </a:extLst>
          </p:cNvPr>
          <p:cNvSpPr txBox="1"/>
          <p:nvPr/>
        </p:nvSpPr>
        <p:spPr>
          <a:xfrm>
            <a:off x="2672080" y="1223341"/>
            <a:ext cx="908463" cy="646331"/>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AB de Villiers </a:t>
            </a:r>
          </a:p>
        </p:txBody>
      </p:sp>
      <p:sp>
        <p:nvSpPr>
          <p:cNvPr id="12" name="TextBox 11">
            <a:extLst>
              <a:ext uri="{FF2B5EF4-FFF2-40B4-BE49-F238E27FC236}">
                <a16:creationId xmlns:a16="http://schemas.microsoft.com/office/drawing/2014/main" id="{021DF4A8-58AF-E013-D3B9-71008D6E4217}"/>
              </a:ext>
            </a:extLst>
          </p:cNvPr>
          <p:cNvSpPr txBox="1"/>
          <p:nvPr/>
        </p:nvSpPr>
        <p:spPr>
          <a:xfrm>
            <a:off x="4172940" y="1216328"/>
            <a:ext cx="1103488"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KL Rahul</a:t>
            </a:r>
            <a:endParaRPr lang="en-IN"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A225537A-7EF5-CA2F-FC39-B42C05F746ED}"/>
              </a:ext>
            </a:extLst>
          </p:cNvPr>
          <p:cNvSpPr txBox="1"/>
          <p:nvPr/>
        </p:nvSpPr>
        <p:spPr>
          <a:xfrm>
            <a:off x="5783858" y="1223340"/>
            <a:ext cx="1081183"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YS Chahal</a:t>
            </a:r>
            <a:endParaRPr lang="en-IN"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8F461ADC-514F-9754-1E95-D4B18FEFCE53}"/>
              </a:ext>
            </a:extLst>
          </p:cNvPr>
          <p:cNvSpPr txBox="1"/>
          <p:nvPr/>
        </p:nvSpPr>
        <p:spPr>
          <a:xfrm>
            <a:off x="7616050" y="1223340"/>
            <a:ext cx="1081183" cy="646331"/>
          </a:xfrm>
          <a:prstGeom prst="rect">
            <a:avLst/>
          </a:prstGeom>
          <a:noFill/>
        </p:spPr>
        <p:txBody>
          <a:bodyPr wrap="square" rtlCol="0">
            <a:spAutoFit/>
          </a:bodyPr>
          <a:lstStyle/>
          <a:p>
            <a:pPr algn="ctr" eaLnBrk="0" fontAlgn="base" hangingPunct="0">
              <a:spcBef>
                <a:spcPct val="0"/>
              </a:spcBef>
              <a:spcAft>
                <a:spcPct val="0"/>
              </a:spcAft>
            </a:pPr>
            <a:r>
              <a:rPr lang="en-IN" dirty="0">
                <a:latin typeface="Arial" panose="020B0604020202020204" pitchFamily="34" charset="0"/>
              </a:rPr>
              <a:t>HV Patel</a:t>
            </a:r>
          </a:p>
        </p:txBody>
      </p:sp>
      <p:sp>
        <p:nvSpPr>
          <p:cNvPr id="15" name="TextBox 14">
            <a:extLst>
              <a:ext uri="{FF2B5EF4-FFF2-40B4-BE49-F238E27FC236}">
                <a16:creationId xmlns:a16="http://schemas.microsoft.com/office/drawing/2014/main" id="{700A73E8-E9FA-FD79-B389-68E00307928A}"/>
              </a:ext>
            </a:extLst>
          </p:cNvPr>
          <p:cNvSpPr txBox="1"/>
          <p:nvPr/>
        </p:nvSpPr>
        <p:spPr>
          <a:xfrm>
            <a:off x="9162097" y="1278633"/>
            <a:ext cx="1404303"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T HEAD</a:t>
            </a:r>
            <a:endParaRPr lang="en-IN" dirty="0">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45150CE5-EAF0-0EA2-D07D-F873AA345DAB}"/>
              </a:ext>
            </a:extLst>
          </p:cNvPr>
          <p:cNvGrpSpPr/>
          <p:nvPr/>
        </p:nvGrpSpPr>
        <p:grpSpPr>
          <a:xfrm>
            <a:off x="10661361" y="934254"/>
            <a:ext cx="1374717" cy="2038223"/>
            <a:chOff x="2456032" y="4704987"/>
            <a:chExt cx="859421" cy="1324129"/>
          </a:xfrm>
          <a:effectLst>
            <a:glow rad="127000">
              <a:schemeClr val="tx1"/>
            </a:glow>
          </a:effectLst>
        </p:grpSpPr>
        <p:sp>
          <p:nvSpPr>
            <p:cNvPr id="21" name="Freeform: Shape 20">
              <a:extLst>
                <a:ext uri="{FF2B5EF4-FFF2-40B4-BE49-F238E27FC236}">
                  <a16:creationId xmlns:a16="http://schemas.microsoft.com/office/drawing/2014/main" id="{0650AECC-AE61-6783-C6C1-E044FE042AA6}"/>
                </a:ext>
              </a:extLst>
            </p:cNvPr>
            <p:cNvSpPr/>
            <p:nvPr/>
          </p:nvSpPr>
          <p:spPr>
            <a:xfrm>
              <a:off x="2532201" y="6010015"/>
              <a:ext cx="688703" cy="19101"/>
            </a:xfrm>
            <a:custGeom>
              <a:avLst/>
              <a:gdLst>
                <a:gd name="connsiteX0" fmla="*/ 688703 w 688703"/>
                <a:gd name="connsiteY0" fmla="*/ 19101 h 19101"/>
                <a:gd name="connsiteX1" fmla="*/ 0 w 688703"/>
                <a:gd name="connsiteY1" fmla="*/ 19101 h 19101"/>
                <a:gd name="connsiteX2" fmla="*/ 0 w 688703"/>
                <a:gd name="connsiteY2" fmla="*/ 0 h 19101"/>
                <a:gd name="connsiteX3" fmla="*/ 688703 w 688703"/>
                <a:gd name="connsiteY3" fmla="*/ 0 h 19101"/>
              </a:gdLst>
              <a:ahLst/>
              <a:cxnLst>
                <a:cxn ang="0">
                  <a:pos x="connsiteX0" y="connsiteY0"/>
                </a:cxn>
                <a:cxn ang="0">
                  <a:pos x="connsiteX1" y="connsiteY1"/>
                </a:cxn>
                <a:cxn ang="0">
                  <a:pos x="connsiteX2" y="connsiteY2"/>
                </a:cxn>
                <a:cxn ang="0">
                  <a:pos x="connsiteX3" y="connsiteY3"/>
                </a:cxn>
              </a:cxnLst>
              <a:rect l="l" t="t" r="r" b="b"/>
              <a:pathLst>
                <a:path w="688703" h="19101">
                  <a:moveTo>
                    <a:pt x="688703" y="19101"/>
                  </a:moveTo>
                  <a:lnTo>
                    <a:pt x="0" y="19101"/>
                  </a:lnTo>
                  <a:lnTo>
                    <a:pt x="0" y="0"/>
                  </a:lnTo>
                  <a:lnTo>
                    <a:pt x="688703" y="0"/>
                  </a:lnTo>
                  <a:close/>
                </a:path>
              </a:pathLst>
            </a:custGeom>
            <a:solidFill>
              <a:srgbClr val="D5152C"/>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2" name="Freeform: Shape 21">
              <a:extLst>
                <a:ext uri="{FF2B5EF4-FFF2-40B4-BE49-F238E27FC236}">
                  <a16:creationId xmlns:a16="http://schemas.microsoft.com/office/drawing/2014/main" id="{89FC8FBA-92D2-CE52-2D51-567DB7BD29E2}"/>
                </a:ext>
              </a:extLst>
            </p:cNvPr>
            <p:cNvSpPr/>
            <p:nvPr/>
          </p:nvSpPr>
          <p:spPr>
            <a:xfrm>
              <a:off x="2531843" y="5493914"/>
              <a:ext cx="689061" cy="516100"/>
            </a:xfrm>
            <a:custGeom>
              <a:avLst/>
              <a:gdLst>
                <a:gd name="connsiteX0" fmla="*/ 689061 w 689061"/>
                <a:gd name="connsiteY0" fmla="*/ 360 h 516100"/>
                <a:gd name="connsiteX1" fmla="*/ 689061 w 689061"/>
                <a:gd name="connsiteY1" fmla="*/ 516101 h 516100"/>
                <a:gd name="connsiteX2" fmla="*/ 0 w 689061"/>
                <a:gd name="connsiteY2" fmla="*/ 516101 h 516100"/>
                <a:gd name="connsiteX3" fmla="*/ 0 w 689061"/>
                <a:gd name="connsiteY3" fmla="*/ 5766 h 516100"/>
                <a:gd name="connsiteX4" fmla="*/ 343814 w 689061"/>
                <a:gd name="connsiteY4" fmla="*/ 274269 h 516100"/>
                <a:gd name="connsiteX5" fmla="*/ 689061 w 689061"/>
                <a:gd name="connsiteY5" fmla="*/ 0 h 51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061" h="516100">
                  <a:moveTo>
                    <a:pt x="689061" y="360"/>
                  </a:moveTo>
                  <a:lnTo>
                    <a:pt x="689061" y="516101"/>
                  </a:lnTo>
                  <a:lnTo>
                    <a:pt x="0" y="516101"/>
                  </a:lnTo>
                  <a:lnTo>
                    <a:pt x="0" y="5766"/>
                  </a:lnTo>
                  <a:cubicBezTo>
                    <a:pt x="39037" y="160020"/>
                    <a:pt x="177996" y="274269"/>
                    <a:pt x="343814" y="274269"/>
                  </a:cubicBezTo>
                  <a:cubicBezTo>
                    <a:pt x="511424" y="274269"/>
                    <a:pt x="651815" y="157137"/>
                    <a:pt x="689061" y="0"/>
                  </a:cubicBez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3" name="Freeform: Shape 22">
              <a:extLst>
                <a:ext uri="{FF2B5EF4-FFF2-40B4-BE49-F238E27FC236}">
                  <a16:creationId xmlns:a16="http://schemas.microsoft.com/office/drawing/2014/main" id="{0C5C0571-AA7C-FCE7-DD5E-8B074A4A7057}"/>
                </a:ext>
              </a:extLst>
            </p:cNvPr>
            <p:cNvSpPr/>
            <p:nvPr/>
          </p:nvSpPr>
          <p:spPr>
            <a:xfrm>
              <a:off x="2632481" y="5600955"/>
              <a:ext cx="489577" cy="134791"/>
            </a:xfrm>
            <a:custGeom>
              <a:avLst/>
              <a:gdLst>
                <a:gd name="connsiteX0" fmla="*/ 449824 w 489577"/>
                <a:gd name="connsiteY0" fmla="*/ 18381 h 134791"/>
                <a:gd name="connsiteX1" fmla="*/ 466656 w 489577"/>
                <a:gd name="connsiteY1" fmla="*/ 360 h 134791"/>
                <a:gd name="connsiteX2" fmla="*/ 472029 w 489577"/>
                <a:gd name="connsiteY2" fmla="*/ 5406 h 134791"/>
                <a:gd name="connsiteX3" fmla="*/ 460926 w 489577"/>
                <a:gd name="connsiteY3" fmla="*/ 17299 h 134791"/>
                <a:gd name="connsiteX4" fmla="*/ 464508 w 489577"/>
                <a:gd name="connsiteY4" fmla="*/ 20543 h 134791"/>
                <a:gd name="connsiteX5" fmla="*/ 474536 w 489577"/>
                <a:gd name="connsiteY5" fmla="*/ 9731 h 134791"/>
                <a:gd name="connsiteX6" fmla="*/ 479549 w 489577"/>
                <a:gd name="connsiteY6" fmla="*/ 14416 h 134791"/>
                <a:gd name="connsiteX7" fmla="*/ 469522 w 489577"/>
                <a:gd name="connsiteY7" fmla="*/ 25228 h 134791"/>
                <a:gd name="connsiteX8" fmla="*/ 473103 w 489577"/>
                <a:gd name="connsiteY8" fmla="*/ 28472 h 134791"/>
                <a:gd name="connsiteX9" fmla="*/ 484205 w 489577"/>
                <a:gd name="connsiteY9" fmla="*/ 16218 h 134791"/>
                <a:gd name="connsiteX10" fmla="*/ 489577 w 489577"/>
                <a:gd name="connsiteY10" fmla="*/ 21264 h 134791"/>
                <a:gd name="connsiteX11" fmla="*/ 472387 w 489577"/>
                <a:gd name="connsiteY11" fmla="*/ 39645 h 134791"/>
                <a:gd name="connsiteX12" fmla="*/ 449824 w 489577"/>
                <a:gd name="connsiteY12" fmla="*/ 18381 h 134791"/>
                <a:gd name="connsiteX13" fmla="*/ 424038 w 489577"/>
                <a:gd name="connsiteY13" fmla="*/ 59106 h 134791"/>
                <a:gd name="connsiteX14" fmla="*/ 425470 w 489577"/>
                <a:gd name="connsiteY14" fmla="*/ 53340 h 134791"/>
                <a:gd name="connsiteX15" fmla="*/ 425470 w 489577"/>
                <a:gd name="connsiteY15" fmla="*/ 53340 h 134791"/>
                <a:gd name="connsiteX16" fmla="*/ 419740 w 489577"/>
                <a:gd name="connsiteY16" fmla="*/ 52980 h 134791"/>
                <a:gd name="connsiteX17" fmla="*/ 415084 w 489577"/>
                <a:gd name="connsiteY17" fmla="*/ 56223 h 134791"/>
                <a:gd name="connsiteX18" fmla="*/ 419382 w 489577"/>
                <a:gd name="connsiteY18" fmla="*/ 62350 h 134791"/>
                <a:gd name="connsiteX19" fmla="*/ 424038 w 489577"/>
                <a:gd name="connsiteY19" fmla="*/ 59106 h 134791"/>
                <a:gd name="connsiteX20" fmla="*/ 403982 w 489577"/>
                <a:gd name="connsiteY20" fmla="*/ 55502 h 134791"/>
                <a:gd name="connsiteX21" fmla="*/ 415801 w 489577"/>
                <a:gd name="connsiteY21" fmla="*/ 46853 h 134791"/>
                <a:gd name="connsiteX22" fmla="*/ 425828 w 489577"/>
                <a:gd name="connsiteY22" fmla="*/ 43609 h 134791"/>
                <a:gd name="connsiteX23" fmla="*/ 432275 w 489577"/>
                <a:gd name="connsiteY23" fmla="*/ 47934 h 134791"/>
                <a:gd name="connsiteX24" fmla="*/ 432275 w 489577"/>
                <a:gd name="connsiteY24" fmla="*/ 47934 h 134791"/>
                <a:gd name="connsiteX25" fmla="*/ 432633 w 489577"/>
                <a:gd name="connsiteY25" fmla="*/ 59467 h 134791"/>
                <a:gd name="connsiteX26" fmla="*/ 444810 w 489577"/>
                <a:gd name="connsiteY26" fmla="*/ 63792 h 134791"/>
                <a:gd name="connsiteX27" fmla="*/ 436931 w 489577"/>
                <a:gd name="connsiteY27" fmla="*/ 69558 h 134791"/>
                <a:gd name="connsiteX28" fmla="*/ 426545 w 489577"/>
                <a:gd name="connsiteY28" fmla="*/ 65594 h 134791"/>
                <a:gd name="connsiteX29" fmla="*/ 423321 w 489577"/>
                <a:gd name="connsiteY29" fmla="*/ 67756 h 134791"/>
                <a:gd name="connsiteX30" fmla="*/ 428694 w 489577"/>
                <a:gd name="connsiteY30" fmla="*/ 75325 h 134791"/>
                <a:gd name="connsiteX31" fmla="*/ 421889 w 489577"/>
                <a:gd name="connsiteY31" fmla="*/ 80370 h 134791"/>
                <a:gd name="connsiteX32" fmla="*/ 403982 w 489577"/>
                <a:gd name="connsiteY32" fmla="*/ 55142 h 134791"/>
                <a:gd name="connsiteX33" fmla="*/ 374973 w 489577"/>
                <a:gd name="connsiteY33" fmla="*/ 89381 h 134791"/>
                <a:gd name="connsiteX34" fmla="*/ 374973 w 489577"/>
                <a:gd name="connsiteY34" fmla="*/ 89381 h 134791"/>
                <a:gd name="connsiteX35" fmla="*/ 364587 w 489577"/>
                <a:gd name="connsiteY35" fmla="*/ 85056 h 134791"/>
                <a:gd name="connsiteX36" fmla="*/ 360647 w 489577"/>
                <a:gd name="connsiteY36" fmla="*/ 95868 h 134791"/>
                <a:gd name="connsiteX37" fmla="*/ 360647 w 489577"/>
                <a:gd name="connsiteY37" fmla="*/ 95868 h 134791"/>
                <a:gd name="connsiteX38" fmla="*/ 371391 w 489577"/>
                <a:gd name="connsiteY38" fmla="*/ 100193 h 134791"/>
                <a:gd name="connsiteX39" fmla="*/ 375331 w 489577"/>
                <a:gd name="connsiteY39" fmla="*/ 89381 h 134791"/>
                <a:gd name="connsiteX40" fmla="*/ 352768 w 489577"/>
                <a:gd name="connsiteY40" fmla="*/ 99111 h 134791"/>
                <a:gd name="connsiteX41" fmla="*/ 352768 w 489577"/>
                <a:gd name="connsiteY41" fmla="*/ 99111 h 134791"/>
                <a:gd name="connsiteX42" fmla="*/ 361363 w 489577"/>
                <a:gd name="connsiteY42" fmla="*/ 77848 h 134791"/>
                <a:gd name="connsiteX43" fmla="*/ 382852 w 489577"/>
                <a:gd name="connsiteY43" fmla="*/ 85776 h 134791"/>
                <a:gd name="connsiteX44" fmla="*/ 382852 w 489577"/>
                <a:gd name="connsiteY44" fmla="*/ 85776 h 134791"/>
                <a:gd name="connsiteX45" fmla="*/ 374256 w 489577"/>
                <a:gd name="connsiteY45" fmla="*/ 107040 h 134791"/>
                <a:gd name="connsiteX46" fmla="*/ 352768 w 489577"/>
                <a:gd name="connsiteY46" fmla="*/ 99111 h 134791"/>
                <a:gd name="connsiteX47" fmla="*/ 296898 w 489577"/>
                <a:gd name="connsiteY47" fmla="*/ 98391 h 134791"/>
                <a:gd name="connsiteX48" fmla="*/ 305135 w 489577"/>
                <a:gd name="connsiteY48" fmla="*/ 96589 h 134791"/>
                <a:gd name="connsiteX49" fmla="*/ 310149 w 489577"/>
                <a:gd name="connsiteY49" fmla="*/ 119294 h 134791"/>
                <a:gd name="connsiteX50" fmla="*/ 324833 w 489577"/>
                <a:gd name="connsiteY50" fmla="*/ 116051 h 134791"/>
                <a:gd name="connsiteX51" fmla="*/ 326624 w 489577"/>
                <a:gd name="connsiteY51" fmla="*/ 123259 h 134791"/>
                <a:gd name="connsiteX52" fmla="*/ 303703 w 489577"/>
                <a:gd name="connsiteY52" fmla="*/ 128304 h 134791"/>
                <a:gd name="connsiteX53" fmla="*/ 296898 w 489577"/>
                <a:gd name="connsiteY53" fmla="*/ 98030 h 134791"/>
                <a:gd name="connsiteX54" fmla="*/ 253563 w 489577"/>
                <a:gd name="connsiteY54" fmla="*/ 121457 h 134791"/>
                <a:gd name="connsiteX55" fmla="*/ 249982 w 489577"/>
                <a:gd name="connsiteY55" fmla="*/ 112807 h 134791"/>
                <a:gd name="connsiteX56" fmla="*/ 246758 w 489577"/>
                <a:gd name="connsiteY56" fmla="*/ 121457 h 134791"/>
                <a:gd name="connsiteX57" fmla="*/ 253563 w 489577"/>
                <a:gd name="connsiteY57" fmla="*/ 121457 h 134791"/>
                <a:gd name="connsiteX58" fmla="*/ 245684 w 489577"/>
                <a:gd name="connsiteY58" fmla="*/ 102716 h 134791"/>
                <a:gd name="connsiteX59" fmla="*/ 253921 w 489577"/>
                <a:gd name="connsiteY59" fmla="*/ 102716 h 134791"/>
                <a:gd name="connsiteX60" fmla="*/ 267531 w 489577"/>
                <a:gd name="connsiteY60" fmla="*/ 133710 h 134791"/>
                <a:gd name="connsiteX61" fmla="*/ 258219 w 489577"/>
                <a:gd name="connsiteY61" fmla="*/ 133710 h 134791"/>
                <a:gd name="connsiteX62" fmla="*/ 256070 w 489577"/>
                <a:gd name="connsiteY62" fmla="*/ 128304 h 134791"/>
                <a:gd name="connsiteX63" fmla="*/ 244251 w 489577"/>
                <a:gd name="connsiteY63" fmla="*/ 128665 h 134791"/>
                <a:gd name="connsiteX64" fmla="*/ 242103 w 489577"/>
                <a:gd name="connsiteY64" fmla="*/ 134431 h 134791"/>
                <a:gd name="connsiteX65" fmla="*/ 233149 w 489577"/>
                <a:gd name="connsiteY65" fmla="*/ 134792 h 134791"/>
                <a:gd name="connsiteX66" fmla="*/ 245684 w 489577"/>
                <a:gd name="connsiteY66" fmla="*/ 103436 h 134791"/>
                <a:gd name="connsiteX67" fmla="*/ 170833 w 489577"/>
                <a:gd name="connsiteY67" fmla="*/ 109924 h 134791"/>
                <a:gd name="connsiteX68" fmla="*/ 170833 w 489577"/>
                <a:gd name="connsiteY68" fmla="*/ 109924 h 134791"/>
                <a:gd name="connsiteX69" fmla="*/ 190172 w 489577"/>
                <a:gd name="connsiteY69" fmla="*/ 97309 h 134791"/>
                <a:gd name="connsiteX70" fmla="*/ 201633 w 489577"/>
                <a:gd name="connsiteY70" fmla="*/ 104157 h 134791"/>
                <a:gd name="connsiteX71" fmla="*/ 195544 w 489577"/>
                <a:gd name="connsiteY71" fmla="*/ 109203 h 134791"/>
                <a:gd name="connsiteX72" fmla="*/ 188740 w 489577"/>
                <a:gd name="connsiteY72" fmla="*/ 104878 h 134791"/>
                <a:gd name="connsiteX73" fmla="*/ 179428 w 489577"/>
                <a:gd name="connsiteY73" fmla="*/ 111726 h 134791"/>
                <a:gd name="connsiteX74" fmla="*/ 179428 w 489577"/>
                <a:gd name="connsiteY74" fmla="*/ 111726 h 134791"/>
                <a:gd name="connsiteX75" fmla="*/ 185875 w 489577"/>
                <a:gd name="connsiteY75" fmla="*/ 121817 h 134791"/>
                <a:gd name="connsiteX76" fmla="*/ 190889 w 489577"/>
                <a:gd name="connsiteY76" fmla="*/ 121457 h 134791"/>
                <a:gd name="connsiteX77" fmla="*/ 191605 w 489577"/>
                <a:gd name="connsiteY77" fmla="*/ 117853 h 134791"/>
                <a:gd name="connsiteX78" fmla="*/ 185875 w 489577"/>
                <a:gd name="connsiteY78" fmla="*/ 116771 h 134791"/>
                <a:gd name="connsiteX79" fmla="*/ 186949 w 489577"/>
                <a:gd name="connsiteY79" fmla="*/ 110644 h 134791"/>
                <a:gd name="connsiteX80" fmla="*/ 200917 w 489577"/>
                <a:gd name="connsiteY80" fmla="*/ 113528 h 134791"/>
                <a:gd name="connsiteX81" fmla="*/ 198410 w 489577"/>
                <a:gd name="connsiteY81" fmla="*/ 127223 h 134791"/>
                <a:gd name="connsiteX82" fmla="*/ 184442 w 489577"/>
                <a:gd name="connsiteY82" fmla="*/ 129386 h 134791"/>
                <a:gd name="connsiteX83" fmla="*/ 171191 w 489577"/>
                <a:gd name="connsiteY83" fmla="*/ 110644 h 134791"/>
                <a:gd name="connsiteX84" fmla="*/ 116754 w 489577"/>
                <a:gd name="connsiteY84" fmla="*/ 73883 h 134791"/>
                <a:gd name="connsiteX85" fmla="*/ 123916 w 489577"/>
                <a:gd name="connsiteY85" fmla="*/ 77127 h 134791"/>
                <a:gd name="connsiteX86" fmla="*/ 129289 w 489577"/>
                <a:gd name="connsiteY86" fmla="*/ 96949 h 134791"/>
                <a:gd name="connsiteX87" fmla="*/ 135735 w 489577"/>
                <a:gd name="connsiteY87" fmla="*/ 81812 h 134791"/>
                <a:gd name="connsiteX88" fmla="*/ 143614 w 489577"/>
                <a:gd name="connsiteY88" fmla="*/ 85056 h 134791"/>
                <a:gd name="connsiteX89" fmla="*/ 131796 w 489577"/>
                <a:gd name="connsiteY89" fmla="*/ 113528 h 134791"/>
                <a:gd name="connsiteX90" fmla="*/ 124991 w 489577"/>
                <a:gd name="connsiteY90" fmla="*/ 110644 h 134791"/>
                <a:gd name="connsiteX91" fmla="*/ 119261 w 489577"/>
                <a:gd name="connsiteY91" fmla="*/ 89741 h 134791"/>
                <a:gd name="connsiteX92" fmla="*/ 112814 w 489577"/>
                <a:gd name="connsiteY92" fmla="*/ 105238 h 134791"/>
                <a:gd name="connsiteX93" fmla="*/ 104935 w 489577"/>
                <a:gd name="connsiteY93" fmla="*/ 101995 h 134791"/>
                <a:gd name="connsiteX94" fmla="*/ 116754 w 489577"/>
                <a:gd name="connsiteY94" fmla="*/ 73523 h 134791"/>
                <a:gd name="connsiteX95" fmla="*/ 68405 w 489577"/>
                <a:gd name="connsiteY95" fmla="*/ 66675 h 134791"/>
                <a:gd name="connsiteX96" fmla="*/ 70554 w 489577"/>
                <a:gd name="connsiteY96" fmla="*/ 57665 h 134791"/>
                <a:gd name="connsiteX97" fmla="*/ 62675 w 489577"/>
                <a:gd name="connsiteY97" fmla="*/ 62711 h 134791"/>
                <a:gd name="connsiteX98" fmla="*/ 68405 w 489577"/>
                <a:gd name="connsiteY98" fmla="*/ 66675 h 134791"/>
                <a:gd name="connsiteX99" fmla="*/ 73061 w 489577"/>
                <a:gd name="connsiteY99" fmla="*/ 46853 h 134791"/>
                <a:gd name="connsiteX100" fmla="*/ 79865 w 489577"/>
                <a:gd name="connsiteY100" fmla="*/ 51538 h 134791"/>
                <a:gd name="connsiteX101" fmla="*/ 72702 w 489577"/>
                <a:gd name="connsiteY101" fmla="*/ 84695 h 134791"/>
                <a:gd name="connsiteX102" fmla="*/ 65181 w 489577"/>
                <a:gd name="connsiteY102" fmla="*/ 79289 h 134791"/>
                <a:gd name="connsiteX103" fmla="*/ 66614 w 489577"/>
                <a:gd name="connsiteY103" fmla="*/ 73523 h 134791"/>
                <a:gd name="connsiteX104" fmla="*/ 56944 w 489577"/>
                <a:gd name="connsiteY104" fmla="*/ 66675 h 134791"/>
                <a:gd name="connsiteX105" fmla="*/ 51930 w 489577"/>
                <a:gd name="connsiteY105" fmla="*/ 69919 h 134791"/>
                <a:gd name="connsiteX106" fmla="*/ 44768 w 489577"/>
                <a:gd name="connsiteY106" fmla="*/ 64873 h 134791"/>
                <a:gd name="connsiteX107" fmla="*/ 73061 w 489577"/>
                <a:gd name="connsiteY107" fmla="*/ 46853 h 134791"/>
                <a:gd name="connsiteX108" fmla="*/ 27219 w 489577"/>
                <a:gd name="connsiteY108" fmla="*/ 19822 h 134791"/>
                <a:gd name="connsiteX109" fmla="*/ 26502 w 489577"/>
                <a:gd name="connsiteY109" fmla="*/ 15137 h 134791"/>
                <a:gd name="connsiteX110" fmla="*/ 22563 w 489577"/>
                <a:gd name="connsiteY110" fmla="*/ 11173 h 134791"/>
                <a:gd name="connsiteX111" fmla="*/ 18623 w 489577"/>
                <a:gd name="connsiteY111" fmla="*/ 14777 h 134791"/>
                <a:gd name="connsiteX112" fmla="*/ 22205 w 489577"/>
                <a:gd name="connsiteY112" fmla="*/ 18741 h 134791"/>
                <a:gd name="connsiteX113" fmla="*/ 26861 w 489577"/>
                <a:gd name="connsiteY113" fmla="*/ 19822 h 134791"/>
                <a:gd name="connsiteX114" fmla="*/ 26861 w 489577"/>
                <a:gd name="connsiteY114" fmla="*/ 19822 h 134791"/>
                <a:gd name="connsiteX115" fmla="*/ 18981 w 489577"/>
                <a:gd name="connsiteY115" fmla="*/ 23787 h 134791"/>
                <a:gd name="connsiteX116" fmla="*/ 14684 w 489577"/>
                <a:gd name="connsiteY116" fmla="*/ 19101 h 134791"/>
                <a:gd name="connsiteX117" fmla="*/ 10386 w 489577"/>
                <a:gd name="connsiteY117" fmla="*/ 23066 h 134791"/>
                <a:gd name="connsiteX118" fmla="*/ 15042 w 489577"/>
                <a:gd name="connsiteY118" fmla="*/ 27751 h 134791"/>
                <a:gd name="connsiteX119" fmla="*/ 19698 w 489577"/>
                <a:gd name="connsiteY119" fmla="*/ 28832 h 134791"/>
                <a:gd name="connsiteX120" fmla="*/ 19698 w 489577"/>
                <a:gd name="connsiteY120" fmla="*/ 28832 h 134791"/>
                <a:gd name="connsiteX121" fmla="*/ 18981 w 489577"/>
                <a:gd name="connsiteY121" fmla="*/ 23787 h 134791"/>
                <a:gd name="connsiteX122" fmla="*/ 22205 w 489577"/>
                <a:gd name="connsiteY122" fmla="*/ 360 h 134791"/>
                <a:gd name="connsiteX123" fmla="*/ 32949 w 489577"/>
                <a:gd name="connsiteY123" fmla="*/ 11893 h 134791"/>
                <a:gd name="connsiteX124" fmla="*/ 36530 w 489577"/>
                <a:gd name="connsiteY124" fmla="*/ 19822 h 134791"/>
                <a:gd name="connsiteX125" fmla="*/ 34381 w 489577"/>
                <a:gd name="connsiteY125" fmla="*/ 24868 h 134791"/>
                <a:gd name="connsiteX126" fmla="*/ 34381 w 489577"/>
                <a:gd name="connsiteY126" fmla="*/ 24868 h 134791"/>
                <a:gd name="connsiteX127" fmla="*/ 26144 w 489577"/>
                <a:gd name="connsiteY127" fmla="*/ 25949 h 134791"/>
                <a:gd name="connsiteX128" fmla="*/ 24712 w 489577"/>
                <a:gd name="connsiteY128" fmla="*/ 35680 h 134791"/>
                <a:gd name="connsiteX129" fmla="*/ 24712 w 489577"/>
                <a:gd name="connsiteY129" fmla="*/ 35680 h 134791"/>
                <a:gd name="connsiteX130" fmla="*/ 10744 w 489577"/>
                <a:gd name="connsiteY130" fmla="*/ 32797 h 134791"/>
                <a:gd name="connsiteX131" fmla="*/ 0 w 489577"/>
                <a:gd name="connsiteY131" fmla="*/ 21264 h 134791"/>
                <a:gd name="connsiteX132" fmla="*/ 22563 w 489577"/>
                <a:gd name="connsiteY132" fmla="*/ 0 h 13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89577" h="134791">
                  <a:moveTo>
                    <a:pt x="449824" y="18381"/>
                  </a:moveTo>
                  <a:lnTo>
                    <a:pt x="466656" y="360"/>
                  </a:lnTo>
                  <a:lnTo>
                    <a:pt x="472029" y="5406"/>
                  </a:lnTo>
                  <a:lnTo>
                    <a:pt x="460926" y="17299"/>
                  </a:lnTo>
                  <a:lnTo>
                    <a:pt x="464508" y="20543"/>
                  </a:lnTo>
                  <a:lnTo>
                    <a:pt x="474536" y="9731"/>
                  </a:lnTo>
                  <a:lnTo>
                    <a:pt x="479549" y="14416"/>
                  </a:lnTo>
                  <a:lnTo>
                    <a:pt x="469522" y="25228"/>
                  </a:lnTo>
                  <a:lnTo>
                    <a:pt x="473103" y="28472"/>
                  </a:lnTo>
                  <a:lnTo>
                    <a:pt x="484205" y="16218"/>
                  </a:lnTo>
                  <a:lnTo>
                    <a:pt x="489577" y="21264"/>
                  </a:lnTo>
                  <a:lnTo>
                    <a:pt x="472387" y="39645"/>
                  </a:lnTo>
                  <a:lnTo>
                    <a:pt x="449824" y="18381"/>
                  </a:lnTo>
                  <a:close/>
                  <a:moveTo>
                    <a:pt x="424038" y="59106"/>
                  </a:moveTo>
                  <a:cubicBezTo>
                    <a:pt x="426187" y="57304"/>
                    <a:pt x="426903" y="55142"/>
                    <a:pt x="425470" y="53340"/>
                  </a:cubicBezTo>
                  <a:lnTo>
                    <a:pt x="425470" y="53340"/>
                  </a:lnTo>
                  <a:cubicBezTo>
                    <a:pt x="424038" y="51178"/>
                    <a:pt x="421889" y="51538"/>
                    <a:pt x="419740" y="52980"/>
                  </a:cubicBezTo>
                  <a:lnTo>
                    <a:pt x="415084" y="56223"/>
                  </a:lnTo>
                  <a:lnTo>
                    <a:pt x="419382" y="62350"/>
                  </a:lnTo>
                  <a:lnTo>
                    <a:pt x="424038" y="59106"/>
                  </a:lnTo>
                  <a:close/>
                  <a:moveTo>
                    <a:pt x="403982" y="55502"/>
                  </a:moveTo>
                  <a:lnTo>
                    <a:pt x="415801" y="46853"/>
                  </a:lnTo>
                  <a:cubicBezTo>
                    <a:pt x="419740" y="43969"/>
                    <a:pt x="422963" y="43249"/>
                    <a:pt x="425828" y="43609"/>
                  </a:cubicBezTo>
                  <a:cubicBezTo>
                    <a:pt x="428335" y="43969"/>
                    <a:pt x="430484" y="45411"/>
                    <a:pt x="432275" y="47934"/>
                  </a:cubicBezTo>
                  <a:lnTo>
                    <a:pt x="432275" y="47934"/>
                  </a:lnTo>
                  <a:cubicBezTo>
                    <a:pt x="435140" y="51898"/>
                    <a:pt x="434782" y="55863"/>
                    <a:pt x="432633" y="59467"/>
                  </a:cubicBezTo>
                  <a:lnTo>
                    <a:pt x="444810" y="63792"/>
                  </a:lnTo>
                  <a:lnTo>
                    <a:pt x="436931" y="69558"/>
                  </a:lnTo>
                  <a:lnTo>
                    <a:pt x="426545" y="65594"/>
                  </a:lnTo>
                  <a:lnTo>
                    <a:pt x="423321" y="67756"/>
                  </a:lnTo>
                  <a:lnTo>
                    <a:pt x="428694" y="75325"/>
                  </a:lnTo>
                  <a:lnTo>
                    <a:pt x="421889" y="80370"/>
                  </a:lnTo>
                  <a:lnTo>
                    <a:pt x="403982" y="55142"/>
                  </a:lnTo>
                  <a:close/>
                  <a:moveTo>
                    <a:pt x="374973" y="89381"/>
                  </a:moveTo>
                  <a:lnTo>
                    <a:pt x="374973" y="89381"/>
                  </a:lnTo>
                  <a:cubicBezTo>
                    <a:pt x="373182" y="85416"/>
                    <a:pt x="368884" y="82893"/>
                    <a:pt x="364587" y="85056"/>
                  </a:cubicBezTo>
                  <a:cubicBezTo>
                    <a:pt x="360289" y="86858"/>
                    <a:pt x="358856" y="91543"/>
                    <a:pt x="360647" y="95868"/>
                  </a:cubicBezTo>
                  <a:lnTo>
                    <a:pt x="360647" y="95868"/>
                  </a:lnTo>
                  <a:cubicBezTo>
                    <a:pt x="362438" y="99832"/>
                    <a:pt x="367094" y="102355"/>
                    <a:pt x="371391" y="100193"/>
                  </a:cubicBezTo>
                  <a:cubicBezTo>
                    <a:pt x="375689" y="98391"/>
                    <a:pt x="377121" y="93705"/>
                    <a:pt x="375331" y="89381"/>
                  </a:cubicBezTo>
                  <a:close/>
                  <a:moveTo>
                    <a:pt x="352768" y="99111"/>
                  </a:moveTo>
                  <a:lnTo>
                    <a:pt x="352768" y="99111"/>
                  </a:lnTo>
                  <a:cubicBezTo>
                    <a:pt x="349187" y="90822"/>
                    <a:pt x="352768" y="81452"/>
                    <a:pt x="361363" y="77848"/>
                  </a:cubicBezTo>
                  <a:cubicBezTo>
                    <a:pt x="369959" y="73883"/>
                    <a:pt x="379270" y="77848"/>
                    <a:pt x="382852" y="85776"/>
                  </a:cubicBezTo>
                  <a:lnTo>
                    <a:pt x="382852" y="85776"/>
                  </a:lnTo>
                  <a:cubicBezTo>
                    <a:pt x="386433" y="94066"/>
                    <a:pt x="382852" y="103436"/>
                    <a:pt x="374256" y="107040"/>
                  </a:cubicBezTo>
                  <a:cubicBezTo>
                    <a:pt x="365661" y="111005"/>
                    <a:pt x="356349" y="107401"/>
                    <a:pt x="352768" y="99111"/>
                  </a:cubicBezTo>
                  <a:close/>
                  <a:moveTo>
                    <a:pt x="296898" y="98391"/>
                  </a:moveTo>
                  <a:lnTo>
                    <a:pt x="305135" y="96589"/>
                  </a:lnTo>
                  <a:lnTo>
                    <a:pt x="310149" y="119294"/>
                  </a:lnTo>
                  <a:lnTo>
                    <a:pt x="324833" y="116051"/>
                  </a:lnTo>
                  <a:lnTo>
                    <a:pt x="326624" y="123259"/>
                  </a:lnTo>
                  <a:lnTo>
                    <a:pt x="303703" y="128304"/>
                  </a:lnTo>
                  <a:lnTo>
                    <a:pt x="296898" y="98030"/>
                  </a:lnTo>
                  <a:close/>
                  <a:moveTo>
                    <a:pt x="253563" y="121457"/>
                  </a:moveTo>
                  <a:lnTo>
                    <a:pt x="249982" y="112807"/>
                  </a:lnTo>
                  <a:lnTo>
                    <a:pt x="246758" y="121457"/>
                  </a:lnTo>
                  <a:lnTo>
                    <a:pt x="253563" y="121457"/>
                  </a:lnTo>
                  <a:close/>
                  <a:moveTo>
                    <a:pt x="245684" y="102716"/>
                  </a:moveTo>
                  <a:lnTo>
                    <a:pt x="253921" y="102716"/>
                  </a:lnTo>
                  <a:lnTo>
                    <a:pt x="267531" y="133710"/>
                  </a:lnTo>
                  <a:lnTo>
                    <a:pt x="258219" y="133710"/>
                  </a:lnTo>
                  <a:lnTo>
                    <a:pt x="256070" y="128304"/>
                  </a:lnTo>
                  <a:lnTo>
                    <a:pt x="244251" y="128665"/>
                  </a:lnTo>
                  <a:lnTo>
                    <a:pt x="242103" y="134431"/>
                  </a:lnTo>
                  <a:lnTo>
                    <a:pt x="233149" y="134792"/>
                  </a:lnTo>
                  <a:lnTo>
                    <a:pt x="245684" y="103436"/>
                  </a:lnTo>
                  <a:close/>
                  <a:moveTo>
                    <a:pt x="170833" y="109924"/>
                  </a:moveTo>
                  <a:lnTo>
                    <a:pt x="170833" y="109924"/>
                  </a:lnTo>
                  <a:cubicBezTo>
                    <a:pt x="172623" y="100914"/>
                    <a:pt x="180861" y="95507"/>
                    <a:pt x="190172" y="97309"/>
                  </a:cubicBezTo>
                  <a:cubicBezTo>
                    <a:pt x="195544" y="98391"/>
                    <a:pt x="198768" y="100553"/>
                    <a:pt x="201633" y="104157"/>
                  </a:cubicBezTo>
                  <a:lnTo>
                    <a:pt x="195544" y="109203"/>
                  </a:lnTo>
                  <a:cubicBezTo>
                    <a:pt x="193754" y="107040"/>
                    <a:pt x="191963" y="105599"/>
                    <a:pt x="188740" y="104878"/>
                  </a:cubicBezTo>
                  <a:cubicBezTo>
                    <a:pt x="184442" y="104157"/>
                    <a:pt x="180144" y="107040"/>
                    <a:pt x="179428" y="111726"/>
                  </a:cubicBezTo>
                  <a:lnTo>
                    <a:pt x="179428" y="111726"/>
                  </a:lnTo>
                  <a:cubicBezTo>
                    <a:pt x="178354" y="116771"/>
                    <a:pt x="181219" y="120736"/>
                    <a:pt x="185875" y="121817"/>
                  </a:cubicBezTo>
                  <a:cubicBezTo>
                    <a:pt x="188024" y="122177"/>
                    <a:pt x="189456" y="122177"/>
                    <a:pt x="190889" y="121457"/>
                  </a:cubicBezTo>
                  <a:lnTo>
                    <a:pt x="191605" y="117853"/>
                  </a:lnTo>
                  <a:lnTo>
                    <a:pt x="185875" y="116771"/>
                  </a:lnTo>
                  <a:lnTo>
                    <a:pt x="186949" y="110644"/>
                  </a:lnTo>
                  <a:lnTo>
                    <a:pt x="200917" y="113528"/>
                  </a:lnTo>
                  <a:lnTo>
                    <a:pt x="198410" y="127223"/>
                  </a:lnTo>
                  <a:cubicBezTo>
                    <a:pt x="194828" y="129386"/>
                    <a:pt x="189814" y="130467"/>
                    <a:pt x="184442" y="129386"/>
                  </a:cubicBezTo>
                  <a:cubicBezTo>
                    <a:pt x="175130" y="127584"/>
                    <a:pt x="169400" y="119655"/>
                    <a:pt x="171191" y="110644"/>
                  </a:cubicBezTo>
                  <a:close/>
                  <a:moveTo>
                    <a:pt x="116754" y="73883"/>
                  </a:moveTo>
                  <a:lnTo>
                    <a:pt x="123916" y="77127"/>
                  </a:lnTo>
                  <a:lnTo>
                    <a:pt x="129289" y="96949"/>
                  </a:lnTo>
                  <a:lnTo>
                    <a:pt x="135735" y="81812"/>
                  </a:lnTo>
                  <a:lnTo>
                    <a:pt x="143614" y="85056"/>
                  </a:lnTo>
                  <a:lnTo>
                    <a:pt x="131796" y="113528"/>
                  </a:lnTo>
                  <a:lnTo>
                    <a:pt x="124991" y="110644"/>
                  </a:lnTo>
                  <a:lnTo>
                    <a:pt x="119261" y="89741"/>
                  </a:lnTo>
                  <a:lnTo>
                    <a:pt x="112814" y="105238"/>
                  </a:lnTo>
                  <a:lnTo>
                    <a:pt x="104935" y="101995"/>
                  </a:lnTo>
                  <a:lnTo>
                    <a:pt x="116754" y="73523"/>
                  </a:lnTo>
                  <a:close/>
                  <a:moveTo>
                    <a:pt x="68405" y="66675"/>
                  </a:moveTo>
                  <a:lnTo>
                    <a:pt x="70554" y="57665"/>
                  </a:lnTo>
                  <a:lnTo>
                    <a:pt x="62675" y="62711"/>
                  </a:lnTo>
                  <a:lnTo>
                    <a:pt x="68405" y="66675"/>
                  </a:lnTo>
                  <a:close/>
                  <a:moveTo>
                    <a:pt x="73061" y="46853"/>
                  </a:moveTo>
                  <a:lnTo>
                    <a:pt x="79865" y="51538"/>
                  </a:lnTo>
                  <a:lnTo>
                    <a:pt x="72702" y="84695"/>
                  </a:lnTo>
                  <a:lnTo>
                    <a:pt x="65181" y="79289"/>
                  </a:lnTo>
                  <a:lnTo>
                    <a:pt x="66614" y="73523"/>
                  </a:lnTo>
                  <a:lnTo>
                    <a:pt x="56944" y="66675"/>
                  </a:lnTo>
                  <a:lnTo>
                    <a:pt x="51930" y="69919"/>
                  </a:lnTo>
                  <a:lnTo>
                    <a:pt x="44768" y="64873"/>
                  </a:lnTo>
                  <a:lnTo>
                    <a:pt x="73061" y="46853"/>
                  </a:lnTo>
                  <a:close/>
                  <a:moveTo>
                    <a:pt x="27219" y="19822"/>
                  </a:moveTo>
                  <a:cubicBezTo>
                    <a:pt x="28293" y="18741"/>
                    <a:pt x="28293" y="16939"/>
                    <a:pt x="26502" y="15137"/>
                  </a:cubicBezTo>
                  <a:lnTo>
                    <a:pt x="22563" y="11173"/>
                  </a:lnTo>
                  <a:lnTo>
                    <a:pt x="18623" y="14777"/>
                  </a:lnTo>
                  <a:lnTo>
                    <a:pt x="22205" y="18741"/>
                  </a:lnTo>
                  <a:cubicBezTo>
                    <a:pt x="23995" y="20543"/>
                    <a:pt x="25786" y="21264"/>
                    <a:pt x="26861" y="19822"/>
                  </a:cubicBezTo>
                  <a:lnTo>
                    <a:pt x="26861" y="19822"/>
                  </a:lnTo>
                  <a:close/>
                  <a:moveTo>
                    <a:pt x="18981" y="23787"/>
                  </a:moveTo>
                  <a:lnTo>
                    <a:pt x="14684" y="19101"/>
                  </a:lnTo>
                  <a:lnTo>
                    <a:pt x="10386" y="23066"/>
                  </a:lnTo>
                  <a:lnTo>
                    <a:pt x="15042" y="27751"/>
                  </a:lnTo>
                  <a:cubicBezTo>
                    <a:pt x="16833" y="29553"/>
                    <a:pt x="18623" y="29914"/>
                    <a:pt x="19698" y="28832"/>
                  </a:cubicBezTo>
                  <a:lnTo>
                    <a:pt x="19698" y="28832"/>
                  </a:lnTo>
                  <a:cubicBezTo>
                    <a:pt x="20772" y="27751"/>
                    <a:pt x="20772" y="25949"/>
                    <a:pt x="18981" y="23787"/>
                  </a:cubicBezTo>
                  <a:close/>
                  <a:moveTo>
                    <a:pt x="22205" y="360"/>
                  </a:moveTo>
                  <a:lnTo>
                    <a:pt x="32949" y="11893"/>
                  </a:lnTo>
                  <a:cubicBezTo>
                    <a:pt x="35456" y="14777"/>
                    <a:pt x="36888" y="17299"/>
                    <a:pt x="36530" y="19822"/>
                  </a:cubicBezTo>
                  <a:cubicBezTo>
                    <a:pt x="36530" y="21624"/>
                    <a:pt x="35814" y="23426"/>
                    <a:pt x="34381" y="24868"/>
                  </a:cubicBezTo>
                  <a:lnTo>
                    <a:pt x="34381" y="24868"/>
                  </a:lnTo>
                  <a:cubicBezTo>
                    <a:pt x="31874" y="27391"/>
                    <a:pt x="29009" y="27391"/>
                    <a:pt x="26144" y="25949"/>
                  </a:cubicBezTo>
                  <a:cubicBezTo>
                    <a:pt x="27935" y="29553"/>
                    <a:pt x="27935" y="32797"/>
                    <a:pt x="24712" y="35680"/>
                  </a:cubicBezTo>
                  <a:lnTo>
                    <a:pt x="24712" y="35680"/>
                  </a:lnTo>
                  <a:cubicBezTo>
                    <a:pt x="20772" y="39284"/>
                    <a:pt x="15758" y="38203"/>
                    <a:pt x="10744" y="32797"/>
                  </a:cubicBezTo>
                  <a:lnTo>
                    <a:pt x="0" y="21264"/>
                  </a:lnTo>
                  <a:lnTo>
                    <a:pt x="22563" y="0"/>
                  </a:ln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4" name="Freeform: Shape 23">
              <a:extLst>
                <a:ext uri="{FF2B5EF4-FFF2-40B4-BE49-F238E27FC236}">
                  <a16:creationId xmlns:a16="http://schemas.microsoft.com/office/drawing/2014/main" id="{3A6F0B8F-EA01-65AE-FCD3-4EF4B1CD17C4}"/>
                </a:ext>
              </a:extLst>
            </p:cNvPr>
            <p:cNvSpPr/>
            <p:nvPr/>
          </p:nvSpPr>
          <p:spPr>
            <a:xfrm>
              <a:off x="2568732" y="5800980"/>
              <a:ext cx="614926" cy="153172"/>
            </a:xfrm>
            <a:custGeom>
              <a:avLst/>
              <a:gdLst>
                <a:gd name="connsiteX0" fmla="*/ 604182 w 614926"/>
                <a:gd name="connsiteY0" fmla="*/ 118573 h 153172"/>
                <a:gd name="connsiteX1" fmla="*/ 614926 w 614926"/>
                <a:gd name="connsiteY1" fmla="*/ 134431 h 153172"/>
                <a:gd name="connsiteX2" fmla="*/ 591289 w 614926"/>
                <a:gd name="connsiteY2" fmla="*/ 152812 h 153172"/>
                <a:gd name="connsiteX3" fmla="*/ 574457 w 614926"/>
                <a:gd name="connsiteY3" fmla="*/ 148487 h 153172"/>
                <a:gd name="connsiteX4" fmla="*/ 571233 w 614926"/>
                <a:gd name="connsiteY4" fmla="*/ 152091 h 153172"/>
                <a:gd name="connsiteX5" fmla="*/ 570517 w 614926"/>
                <a:gd name="connsiteY5" fmla="*/ 152091 h 153172"/>
                <a:gd name="connsiteX6" fmla="*/ 570159 w 614926"/>
                <a:gd name="connsiteY6" fmla="*/ 130827 h 153172"/>
                <a:gd name="connsiteX7" fmla="*/ 570875 w 614926"/>
                <a:gd name="connsiteY7" fmla="*/ 130827 h 153172"/>
                <a:gd name="connsiteX8" fmla="*/ 590931 w 614926"/>
                <a:gd name="connsiteY8" fmla="*/ 150289 h 153172"/>
                <a:gd name="connsiteX9" fmla="*/ 601675 w 614926"/>
                <a:gd name="connsiteY9" fmla="*/ 141279 h 153172"/>
                <a:gd name="connsiteX10" fmla="*/ 591289 w 614926"/>
                <a:gd name="connsiteY10" fmla="*/ 130106 h 153172"/>
                <a:gd name="connsiteX11" fmla="*/ 581978 w 614926"/>
                <a:gd name="connsiteY11" fmla="*/ 126863 h 153172"/>
                <a:gd name="connsiteX12" fmla="*/ 571233 w 614926"/>
                <a:gd name="connsiteY12" fmla="*/ 110284 h 153172"/>
                <a:gd name="connsiteX13" fmla="*/ 593080 w 614926"/>
                <a:gd name="connsiteY13" fmla="*/ 92264 h 153172"/>
                <a:gd name="connsiteX14" fmla="*/ 608122 w 614926"/>
                <a:gd name="connsiteY14" fmla="*/ 96228 h 153172"/>
                <a:gd name="connsiteX15" fmla="*/ 610987 w 614926"/>
                <a:gd name="connsiteY15" fmla="*/ 92985 h 153172"/>
                <a:gd name="connsiteX16" fmla="*/ 611703 w 614926"/>
                <a:gd name="connsiteY16" fmla="*/ 92985 h 153172"/>
                <a:gd name="connsiteX17" fmla="*/ 612061 w 614926"/>
                <a:gd name="connsiteY17" fmla="*/ 112807 h 153172"/>
                <a:gd name="connsiteX18" fmla="*/ 611345 w 614926"/>
                <a:gd name="connsiteY18" fmla="*/ 112807 h 153172"/>
                <a:gd name="connsiteX19" fmla="*/ 594154 w 614926"/>
                <a:gd name="connsiteY19" fmla="*/ 94787 h 153172"/>
                <a:gd name="connsiteX20" fmla="*/ 584126 w 614926"/>
                <a:gd name="connsiteY20" fmla="*/ 103797 h 153172"/>
                <a:gd name="connsiteX21" fmla="*/ 594512 w 614926"/>
                <a:gd name="connsiteY21" fmla="*/ 114969 h 153172"/>
                <a:gd name="connsiteX22" fmla="*/ 604182 w 614926"/>
                <a:gd name="connsiteY22" fmla="*/ 118573 h 153172"/>
                <a:gd name="connsiteX23" fmla="*/ 526824 w 614926"/>
                <a:gd name="connsiteY23" fmla="*/ 98751 h 153172"/>
                <a:gd name="connsiteX24" fmla="*/ 533270 w 614926"/>
                <a:gd name="connsiteY24" fmla="*/ 98751 h 153172"/>
                <a:gd name="connsiteX25" fmla="*/ 541866 w 614926"/>
                <a:gd name="connsiteY25" fmla="*/ 107040 h 153172"/>
                <a:gd name="connsiteX26" fmla="*/ 526824 w 614926"/>
                <a:gd name="connsiteY26" fmla="*/ 120015 h 153172"/>
                <a:gd name="connsiteX27" fmla="*/ 526824 w 614926"/>
                <a:gd name="connsiteY27" fmla="*/ 98751 h 153172"/>
                <a:gd name="connsiteX28" fmla="*/ 533629 w 614926"/>
                <a:gd name="connsiteY28" fmla="*/ 150289 h 153172"/>
                <a:gd name="connsiteX29" fmla="*/ 532196 w 614926"/>
                <a:gd name="connsiteY29" fmla="*/ 150289 h 153172"/>
                <a:gd name="connsiteX30" fmla="*/ 526466 w 614926"/>
                <a:gd name="connsiteY30" fmla="*/ 144162 h 153172"/>
                <a:gd name="connsiteX31" fmla="*/ 526466 w 614926"/>
                <a:gd name="connsiteY31" fmla="*/ 129025 h 153172"/>
                <a:gd name="connsiteX32" fmla="*/ 533270 w 614926"/>
                <a:gd name="connsiteY32" fmla="*/ 121096 h 153172"/>
                <a:gd name="connsiteX33" fmla="*/ 556908 w 614926"/>
                <a:gd name="connsiteY33" fmla="*/ 152812 h 153172"/>
                <a:gd name="connsiteX34" fmla="*/ 566936 w 614926"/>
                <a:gd name="connsiteY34" fmla="*/ 150649 h 153172"/>
                <a:gd name="connsiteX35" fmla="*/ 566578 w 614926"/>
                <a:gd name="connsiteY35" fmla="*/ 148127 h 153172"/>
                <a:gd name="connsiteX36" fmla="*/ 563712 w 614926"/>
                <a:gd name="connsiteY36" fmla="*/ 148487 h 153172"/>
                <a:gd name="connsiteX37" fmla="*/ 539717 w 614926"/>
                <a:gd name="connsiteY37" fmla="*/ 118573 h 153172"/>
                <a:gd name="connsiteX38" fmla="*/ 553684 w 614926"/>
                <a:gd name="connsiteY38" fmla="*/ 106680 h 153172"/>
                <a:gd name="connsiteX39" fmla="*/ 536852 w 614926"/>
                <a:gd name="connsiteY39" fmla="*/ 94066 h 153172"/>
                <a:gd name="connsiteX40" fmla="*/ 505694 w 614926"/>
                <a:gd name="connsiteY40" fmla="*/ 94066 h 153172"/>
                <a:gd name="connsiteX41" fmla="*/ 505694 w 614926"/>
                <a:gd name="connsiteY41" fmla="*/ 95868 h 153172"/>
                <a:gd name="connsiteX42" fmla="*/ 507126 w 614926"/>
                <a:gd name="connsiteY42" fmla="*/ 95868 h 153172"/>
                <a:gd name="connsiteX43" fmla="*/ 512856 w 614926"/>
                <a:gd name="connsiteY43" fmla="*/ 98391 h 153172"/>
                <a:gd name="connsiteX44" fmla="*/ 512856 w 614926"/>
                <a:gd name="connsiteY44" fmla="*/ 140919 h 153172"/>
                <a:gd name="connsiteX45" fmla="*/ 507126 w 614926"/>
                <a:gd name="connsiteY45" fmla="*/ 150289 h 153172"/>
                <a:gd name="connsiteX46" fmla="*/ 505694 w 614926"/>
                <a:gd name="connsiteY46" fmla="*/ 150289 h 153172"/>
                <a:gd name="connsiteX47" fmla="*/ 505694 w 614926"/>
                <a:gd name="connsiteY47" fmla="*/ 151731 h 153172"/>
                <a:gd name="connsiteX48" fmla="*/ 532912 w 614926"/>
                <a:gd name="connsiteY48" fmla="*/ 151731 h 153172"/>
                <a:gd name="connsiteX49" fmla="*/ 532912 w 614926"/>
                <a:gd name="connsiteY49" fmla="*/ 150289 h 153172"/>
                <a:gd name="connsiteX50" fmla="*/ 372107 w 614926"/>
                <a:gd name="connsiteY50" fmla="*/ 94066 h 153172"/>
                <a:gd name="connsiteX51" fmla="*/ 393596 w 614926"/>
                <a:gd name="connsiteY51" fmla="*/ 94066 h 153172"/>
                <a:gd name="connsiteX52" fmla="*/ 393596 w 614926"/>
                <a:gd name="connsiteY52" fmla="*/ 95868 h 153172"/>
                <a:gd name="connsiteX53" fmla="*/ 392163 w 614926"/>
                <a:gd name="connsiteY53" fmla="*/ 95868 h 153172"/>
                <a:gd name="connsiteX54" fmla="*/ 385359 w 614926"/>
                <a:gd name="connsiteY54" fmla="*/ 101995 h 153172"/>
                <a:gd name="connsiteX55" fmla="*/ 385359 w 614926"/>
                <a:gd name="connsiteY55" fmla="*/ 152091 h 153172"/>
                <a:gd name="connsiteX56" fmla="*/ 383210 w 614926"/>
                <a:gd name="connsiteY56" fmla="*/ 152091 h 153172"/>
                <a:gd name="connsiteX57" fmla="*/ 345605 w 614926"/>
                <a:gd name="connsiteY57" fmla="*/ 104518 h 153172"/>
                <a:gd name="connsiteX58" fmla="*/ 345605 w 614926"/>
                <a:gd name="connsiteY58" fmla="*/ 144523 h 153172"/>
                <a:gd name="connsiteX59" fmla="*/ 352052 w 614926"/>
                <a:gd name="connsiteY59" fmla="*/ 150649 h 153172"/>
                <a:gd name="connsiteX60" fmla="*/ 353484 w 614926"/>
                <a:gd name="connsiteY60" fmla="*/ 150649 h 153172"/>
                <a:gd name="connsiteX61" fmla="*/ 353484 w 614926"/>
                <a:gd name="connsiteY61" fmla="*/ 152091 h 153172"/>
                <a:gd name="connsiteX62" fmla="*/ 331996 w 614926"/>
                <a:gd name="connsiteY62" fmla="*/ 152091 h 153172"/>
                <a:gd name="connsiteX63" fmla="*/ 331996 w 614926"/>
                <a:gd name="connsiteY63" fmla="*/ 150649 h 153172"/>
                <a:gd name="connsiteX64" fmla="*/ 333428 w 614926"/>
                <a:gd name="connsiteY64" fmla="*/ 150649 h 153172"/>
                <a:gd name="connsiteX65" fmla="*/ 340233 w 614926"/>
                <a:gd name="connsiteY65" fmla="*/ 144523 h 153172"/>
                <a:gd name="connsiteX66" fmla="*/ 340233 w 614926"/>
                <a:gd name="connsiteY66" fmla="*/ 98391 h 153172"/>
                <a:gd name="connsiteX67" fmla="*/ 334145 w 614926"/>
                <a:gd name="connsiteY67" fmla="*/ 95868 h 153172"/>
                <a:gd name="connsiteX68" fmla="*/ 332354 w 614926"/>
                <a:gd name="connsiteY68" fmla="*/ 95868 h 153172"/>
                <a:gd name="connsiteX69" fmla="*/ 332354 w 614926"/>
                <a:gd name="connsiteY69" fmla="*/ 94066 h 153172"/>
                <a:gd name="connsiteX70" fmla="*/ 354917 w 614926"/>
                <a:gd name="connsiteY70" fmla="*/ 94066 h 153172"/>
                <a:gd name="connsiteX71" fmla="*/ 379987 w 614926"/>
                <a:gd name="connsiteY71" fmla="*/ 125421 h 153172"/>
                <a:gd name="connsiteX72" fmla="*/ 379987 w 614926"/>
                <a:gd name="connsiteY72" fmla="*/ 101634 h 153172"/>
                <a:gd name="connsiteX73" fmla="*/ 373182 w 614926"/>
                <a:gd name="connsiteY73" fmla="*/ 95507 h 153172"/>
                <a:gd name="connsiteX74" fmla="*/ 371749 w 614926"/>
                <a:gd name="connsiteY74" fmla="*/ 95507 h 153172"/>
                <a:gd name="connsiteX75" fmla="*/ 371749 w 614926"/>
                <a:gd name="connsiteY75" fmla="*/ 93705 h 153172"/>
                <a:gd name="connsiteX76" fmla="*/ 427261 w 614926"/>
                <a:gd name="connsiteY76" fmla="*/ 122538 h 153172"/>
                <a:gd name="connsiteX77" fmla="*/ 453047 w 614926"/>
                <a:gd name="connsiteY77" fmla="*/ 122538 h 153172"/>
                <a:gd name="connsiteX78" fmla="*/ 453047 w 614926"/>
                <a:gd name="connsiteY78" fmla="*/ 123979 h 153172"/>
                <a:gd name="connsiteX79" fmla="*/ 452689 w 614926"/>
                <a:gd name="connsiteY79" fmla="*/ 123979 h 153172"/>
                <a:gd name="connsiteX80" fmla="*/ 446959 w 614926"/>
                <a:gd name="connsiteY80" fmla="*/ 130106 h 153172"/>
                <a:gd name="connsiteX81" fmla="*/ 446959 w 614926"/>
                <a:gd name="connsiteY81" fmla="*/ 147406 h 153172"/>
                <a:gd name="connsiteX82" fmla="*/ 424038 w 614926"/>
                <a:gd name="connsiteY82" fmla="*/ 153172 h 153172"/>
                <a:gd name="connsiteX83" fmla="*/ 394670 w 614926"/>
                <a:gd name="connsiteY83" fmla="*/ 123259 h 153172"/>
                <a:gd name="connsiteX84" fmla="*/ 422963 w 614926"/>
                <a:gd name="connsiteY84" fmla="*/ 92985 h 153172"/>
                <a:gd name="connsiteX85" fmla="*/ 439080 w 614926"/>
                <a:gd name="connsiteY85" fmla="*/ 96589 h 153172"/>
                <a:gd name="connsiteX86" fmla="*/ 441587 w 614926"/>
                <a:gd name="connsiteY86" fmla="*/ 92985 h 153172"/>
                <a:gd name="connsiteX87" fmla="*/ 443019 w 614926"/>
                <a:gd name="connsiteY87" fmla="*/ 92624 h 153172"/>
                <a:gd name="connsiteX88" fmla="*/ 447317 w 614926"/>
                <a:gd name="connsiteY88" fmla="*/ 111005 h 153172"/>
                <a:gd name="connsiteX89" fmla="*/ 445884 w 614926"/>
                <a:gd name="connsiteY89" fmla="*/ 111365 h 153172"/>
                <a:gd name="connsiteX90" fmla="*/ 425470 w 614926"/>
                <a:gd name="connsiteY90" fmla="*/ 96949 h 153172"/>
                <a:gd name="connsiteX91" fmla="*/ 408638 w 614926"/>
                <a:gd name="connsiteY91" fmla="*/ 122538 h 153172"/>
                <a:gd name="connsiteX92" fmla="*/ 426187 w 614926"/>
                <a:gd name="connsiteY92" fmla="*/ 148127 h 153172"/>
                <a:gd name="connsiteX93" fmla="*/ 434066 w 614926"/>
                <a:gd name="connsiteY93" fmla="*/ 146685 h 153172"/>
                <a:gd name="connsiteX94" fmla="*/ 434066 w 614926"/>
                <a:gd name="connsiteY94" fmla="*/ 129386 h 153172"/>
                <a:gd name="connsiteX95" fmla="*/ 428335 w 614926"/>
                <a:gd name="connsiteY95" fmla="*/ 123259 h 153172"/>
                <a:gd name="connsiteX96" fmla="*/ 426903 w 614926"/>
                <a:gd name="connsiteY96" fmla="*/ 123259 h 153172"/>
                <a:gd name="connsiteX97" fmla="*/ 426903 w 614926"/>
                <a:gd name="connsiteY97" fmla="*/ 121817 h 153172"/>
                <a:gd name="connsiteX98" fmla="*/ 504619 w 614926"/>
                <a:gd name="connsiteY98" fmla="*/ 134792 h 153172"/>
                <a:gd name="connsiteX99" fmla="*/ 497098 w 614926"/>
                <a:gd name="connsiteY99" fmla="*/ 151731 h 153172"/>
                <a:gd name="connsiteX100" fmla="*/ 454122 w 614926"/>
                <a:gd name="connsiteY100" fmla="*/ 151731 h 153172"/>
                <a:gd name="connsiteX101" fmla="*/ 454122 w 614926"/>
                <a:gd name="connsiteY101" fmla="*/ 150289 h 153172"/>
                <a:gd name="connsiteX102" fmla="*/ 455554 w 614926"/>
                <a:gd name="connsiteY102" fmla="*/ 150289 h 153172"/>
                <a:gd name="connsiteX103" fmla="*/ 461284 w 614926"/>
                <a:gd name="connsiteY103" fmla="*/ 144162 h 153172"/>
                <a:gd name="connsiteX104" fmla="*/ 461284 w 614926"/>
                <a:gd name="connsiteY104" fmla="*/ 101634 h 153172"/>
                <a:gd name="connsiteX105" fmla="*/ 455554 w 614926"/>
                <a:gd name="connsiteY105" fmla="*/ 95507 h 153172"/>
                <a:gd name="connsiteX106" fmla="*/ 454122 w 614926"/>
                <a:gd name="connsiteY106" fmla="*/ 95507 h 153172"/>
                <a:gd name="connsiteX107" fmla="*/ 454122 w 614926"/>
                <a:gd name="connsiteY107" fmla="*/ 93705 h 153172"/>
                <a:gd name="connsiteX108" fmla="*/ 494233 w 614926"/>
                <a:gd name="connsiteY108" fmla="*/ 93705 h 153172"/>
                <a:gd name="connsiteX109" fmla="*/ 499605 w 614926"/>
                <a:gd name="connsiteY109" fmla="*/ 107401 h 153172"/>
                <a:gd name="connsiteX110" fmla="*/ 498173 w 614926"/>
                <a:gd name="connsiteY110" fmla="*/ 108122 h 153172"/>
                <a:gd name="connsiteX111" fmla="*/ 480624 w 614926"/>
                <a:gd name="connsiteY111" fmla="*/ 98391 h 153172"/>
                <a:gd name="connsiteX112" fmla="*/ 474536 w 614926"/>
                <a:gd name="connsiteY112" fmla="*/ 98391 h 153172"/>
                <a:gd name="connsiteX113" fmla="*/ 474536 w 614926"/>
                <a:gd name="connsiteY113" fmla="*/ 119655 h 153172"/>
                <a:gd name="connsiteX114" fmla="*/ 483131 w 614926"/>
                <a:gd name="connsiteY114" fmla="*/ 119655 h 153172"/>
                <a:gd name="connsiteX115" fmla="*/ 490294 w 614926"/>
                <a:gd name="connsiteY115" fmla="*/ 112086 h 153172"/>
                <a:gd name="connsiteX116" fmla="*/ 490294 w 614926"/>
                <a:gd name="connsiteY116" fmla="*/ 111365 h 153172"/>
                <a:gd name="connsiteX117" fmla="*/ 491726 w 614926"/>
                <a:gd name="connsiteY117" fmla="*/ 111365 h 153172"/>
                <a:gd name="connsiteX118" fmla="*/ 491726 w 614926"/>
                <a:gd name="connsiteY118" fmla="*/ 132269 h 153172"/>
                <a:gd name="connsiteX119" fmla="*/ 490294 w 614926"/>
                <a:gd name="connsiteY119" fmla="*/ 132269 h 153172"/>
                <a:gd name="connsiteX120" fmla="*/ 490294 w 614926"/>
                <a:gd name="connsiteY120" fmla="*/ 131548 h 153172"/>
                <a:gd name="connsiteX121" fmla="*/ 483131 w 614926"/>
                <a:gd name="connsiteY121" fmla="*/ 124340 h 153172"/>
                <a:gd name="connsiteX122" fmla="*/ 474536 w 614926"/>
                <a:gd name="connsiteY122" fmla="*/ 124340 h 153172"/>
                <a:gd name="connsiteX123" fmla="*/ 474536 w 614926"/>
                <a:gd name="connsiteY123" fmla="*/ 146685 h 153172"/>
                <a:gd name="connsiteX124" fmla="*/ 483847 w 614926"/>
                <a:gd name="connsiteY124" fmla="*/ 146685 h 153172"/>
                <a:gd name="connsiteX125" fmla="*/ 503545 w 614926"/>
                <a:gd name="connsiteY125" fmla="*/ 133710 h 153172"/>
                <a:gd name="connsiteX126" fmla="*/ 504977 w 614926"/>
                <a:gd name="connsiteY126" fmla="*/ 134431 h 153172"/>
                <a:gd name="connsiteX127" fmla="*/ 329489 w 614926"/>
                <a:gd name="connsiteY127" fmla="*/ 134071 h 153172"/>
                <a:gd name="connsiteX128" fmla="*/ 330921 w 614926"/>
                <a:gd name="connsiteY128" fmla="*/ 134792 h 153172"/>
                <a:gd name="connsiteX129" fmla="*/ 323400 w 614926"/>
                <a:gd name="connsiteY129" fmla="*/ 151731 h 153172"/>
                <a:gd name="connsiteX130" fmla="*/ 280424 w 614926"/>
                <a:gd name="connsiteY130" fmla="*/ 151731 h 153172"/>
                <a:gd name="connsiteX131" fmla="*/ 280424 w 614926"/>
                <a:gd name="connsiteY131" fmla="*/ 150289 h 153172"/>
                <a:gd name="connsiteX132" fmla="*/ 281856 w 614926"/>
                <a:gd name="connsiteY132" fmla="*/ 150289 h 153172"/>
                <a:gd name="connsiteX133" fmla="*/ 287586 w 614926"/>
                <a:gd name="connsiteY133" fmla="*/ 144162 h 153172"/>
                <a:gd name="connsiteX134" fmla="*/ 287586 w 614926"/>
                <a:gd name="connsiteY134" fmla="*/ 101634 h 153172"/>
                <a:gd name="connsiteX135" fmla="*/ 281856 w 614926"/>
                <a:gd name="connsiteY135" fmla="*/ 95507 h 153172"/>
                <a:gd name="connsiteX136" fmla="*/ 280424 w 614926"/>
                <a:gd name="connsiteY136" fmla="*/ 95507 h 153172"/>
                <a:gd name="connsiteX137" fmla="*/ 280424 w 614926"/>
                <a:gd name="connsiteY137" fmla="*/ 93705 h 153172"/>
                <a:gd name="connsiteX138" fmla="*/ 320535 w 614926"/>
                <a:gd name="connsiteY138" fmla="*/ 93705 h 153172"/>
                <a:gd name="connsiteX139" fmla="*/ 325907 w 614926"/>
                <a:gd name="connsiteY139" fmla="*/ 107401 h 153172"/>
                <a:gd name="connsiteX140" fmla="*/ 324475 w 614926"/>
                <a:gd name="connsiteY140" fmla="*/ 108122 h 153172"/>
                <a:gd name="connsiteX141" fmla="*/ 306926 w 614926"/>
                <a:gd name="connsiteY141" fmla="*/ 98391 h 153172"/>
                <a:gd name="connsiteX142" fmla="*/ 300838 w 614926"/>
                <a:gd name="connsiteY142" fmla="*/ 98391 h 153172"/>
                <a:gd name="connsiteX143" fmla="*/ 300838 w 614926"/>
                <a:gd name="connsiteY143" fmla="*/ 119655 h 153172"/>
                <a:gd name="connsiteX144" fmla="*/ 309433 w 614926"/>
                <a:gd name="connsiteY144" fmla="*/ 119655 h 153172"/>
                <a:gd name="connsiteX145" fmla="*/ 316596 w 614926"/>
                <a:gd name="connsiteY145" fmla="*/ 112086 h 153172"/>
                <a:gd name="connsiteX146" fmla="*/ 316596 w 614926"/>
                <a:gd name="connsiteY146" fmla="*/ 111365 h 153172"/>
                <a:gd name="connsiteX147" fmla="*/ 318028 w 614926"/>
                <a:gd name="connsiteY147" fmla="*/ 111365 h 153172"/>
                <a:gd name="connsiteX148" fmla="*/ 318028 w 614926"/>
                <a:gd name="connsiteY148" fmla="*/ 132269 h 153172"/>
                <a:gd name="connsiteX149" fmla="*/ 316596 w 614926"/>
                <a:gd name="connsiteY149" fmla="*/ 132269 h 153172"/>
                <a:gd name="connsiteX150" fmla="*/ 316596 w 614926"/>
                <a:gd name="connsiteY150" fmla="*/ 131548 h 153172"/>
                <a:gd name="connsiteX151" fmla="*/ 309433 w 614926"/>
                <a:gd name="connsiteY151" fmla="*/ 124340 h 153172"/>
                <a:gd name="connsiteX152" fmla="*/ 300838 w 614926"/>
                <a:gd name="connsiteY152" fmla="*/ 124340 h 153172"/>
                <a:gd name="connsiteX153" fmla="*/ 300838 w 614926"/>
                <a:gd name="connsiteY153" fmla="*/ 146685 h 153172"/>
                <a:gd name="connsiteX154" fmla="*/ 310149 w 614926"/>
                <a:gd name="connsiteY154" fmla="*/ 146685 h 153172"/>
                <a:gd name="connsiteX155" fmla="*/ 329847 w 614926"/>
                <a:gd name="connsiteY155" fmla="*/ 133710 h 153172"/>
                <a:gd name="connsiteX156" fmla="*/ 139675 w 614926"/>
                <a:gd name="connsiteY156" fmla="*/ 132629 h 153172"/>
                <a:gd name="connsiteX157" fmla="*/ 147554 w 614926"/>
                <a:gd name="connsiteY157" fmla="*/ 113167 h 153172"/>
                <a:gd name="connsiteX158" fmla="*/ 155433 w 614926"/>
                <a:gd name="connsiteY158" fmla="*/ 132629 h 153172"/>
                <a:gd name="connsiteX159" fmla="*/ 139675 w 614926"/>
                <a:gd name="connsiteY159" fmla="*/ 132629 h 153172"/>
                <a:gd name="connsiteX160" fmla="*/ 229568 w 614926"/>
                <a:gd name="connsiteY160" fmla="*/ 134071 h 153172"/>
                <a:gd name="connsiteX161" fmla="*/ 209870 w 614926"/>
                <a:gd name="connsiteY161" fmla="*/ 147045 h 153172"/>
                <a:gd name="connsiteX162" fmla="*/ 200558 w 614926"/>
                <a:gd name="connsiteY162" fmla="*/ 147045 h 153172"/>
                <a:gd name="connsiteX163" fmla="*/ 200558 w 614926"/>
                <a:gd name="connsiteY163" fmla="*/ 101634 h 153172"/>
                <a:gd name="connsiteX164" fmla="*/ 206289 w 614926"/>
                <a:gd name="connsiteY164" fmla="*/ 95507 h 153172"/>
                <a:gd name="connsiteX165" fmla="*/ 207721 w 614926"/>
                <a:gd name="connsiteY165" fmla="*/ 95507 h 153172"/>
                <a:gd name="connsiteX166" fmla="*/ 207721 w 614926"/>
                <a:gd name="connsiteY166" fmla="*/ 93705 h 153172"/>
                <a:gd name="connsiteX167" fmla="*/ 180503 w 614926"/>
                <a:gd name="connsiteY167" fmla="*/ 93705 h 153172"/>
                <a:gd name="connsiteX168" fmla="*/ 180503 w 614926"/>
                <a:gd name="connsiteY168" fmla="*/ 95507 h 153172"/>
                <a:gd name="connsiteX169" fmla="*/ 181935 w 614926"/>
                <a:gd name="connsiteY169" fmla="*/ 95507 h 153172"/>
                <a:gd name="connsiteX170" fmla="*/ 187665 w 614926"/>
                <a:gd name="connsiteY170" fmla="*/ 101634 h 153172"/>
                <a:gd name="connsiteX171" fmla="*/ 187665 w 614926"/>
                <a:gd name="connsiteY171" fmla="*/ 144162 h 153172"/>
                <a:gd name="connsiteX172" fmla="*/ 182293 w 614926"/>
                <a:gd name="connsiteY172" fmla="*/ 150289 h 153172"/>
                <a:gd name="connsiteX173" fmla="*/ 175130 w 614926"/>
                <a:gd name="connsiteY173" fmla="*/ 144883 h 153172"/>
                <a:gd name="connsiteX174" fmla="*/ 152568 w 614926"/>
                <a:gd name="connsiteY174" fmla="*/ 92985 h 153172"/>
                <a:gd name="connsiteX175" fmla="*/ 150777 w 614926"/>
                <a:gd name="connsiteY175" fmla="*/ 92985 h 153172"/>
                <a:gd name="connsiteX176" fmla="*/ 129289 w 614926"/>
                <a:gd name="connsiteY176" fmla="*/ 144883 h 153172"/>
                <a:gd name="connsiteX177" fmla="*/ 122126 w 614926"/>
                <a:gd name="connsiteY177" fmla="*/ 150289 h 153172"/>
                <a:gd name="connsiteX178" fmla="*/ 116754 w 614926"/>
                <a:gd name="connsiteY178" fmla="*/ 144162 h 153172"/>
                <a:gd name="connsiteX179" fmla="*/ 116754 w 614926"/>
                <a:gd name="connsiteY179" fmla="*/ 101634 h 153172"/>
                <a:gd name="connsiteX180" fmla="*/ 122484 w 614926"/>
                <a:gd name="connsiteY180" fmla="*/ 95507 h 153172"/>
                <a:gd name="connsiteX181" fmla="*/ 123916 w 614926"/>
                <a:gd name="connsiteY181" fmla="*/ 95507 h 153172"/>
                <a:gd name="connsiteX182" fmla="*/ 123916 w 614926"/>
                <a:gd name="connsiteY182" fmla="*/ 93705 h 153172"/>
                <a:gd name="connsiteX183" fmla="*/ 96698 w 614926"/>
                <a:gd name="connsiteY183" fmla="*/ 93705 h 153172"/>
                <a:gd name="connsiteX184" fmla="*/ 96698 w 614926"/>
                <a:gd name="connsiteY184" fmla="*/ 95507 h 153172"/>
                <a:gd name="connsiteX185" fmla="*/ 98130 w 614926"/>
                <a:gd name="connsiteY185" fmla="*/ 95507 h 153172"/>
                <a:gd name="connsiteX186" fmla="*/ 103861 w 614926"/>
                <a:gd name="connsiteY186" fmla="*/ 101634 h 153172"/>
                <a:gd name="connsiteX187" fmla="*/ 103861 w 614926"/>
                <a:gd name="connsiteY187" fmla="*/ 120015 h 153172"/>
                <a:gd name="connsiteX188" fmla="*/ 83447 w 614926"/>
                <a:gd name="connsiteY188" fmla="*/ 120015 h 153172"/>
                <a:gd name="connsiteX189" fmla="*/ 83447 w 614926"/>
                <a:gd name="connsiteY189" fmla="*/ 101634 h 153172"/>
                <a:gd name="connsiteX190" fmla="*/ 89177 w 614926"/>
                <a:gd name="connsiteY190" fmla="*/ 95507 h 153172"/>
                <a:gd name="connsiteX191" fmla="*/ 90609 w 614926"/>
                <a:gd name="connsiteY191" fmla="*/ 95507 h 153172"/>
                <a:gd name="connsiteX192" fmla="*/ 90609 w 614926"/>
                <a:gd name="connsiteY192" fmla="*/ 93705 h 153172"/>
                <a:gd name="connsiteX193" fmla="*/ 63391 w 614926"/>
                <a:gd name="connsiteY193" fmla="*/ 93705 h 153172"/>
                <a:gd name="connsiteX194" fmla="*/ 63391 w 614926"/>
                <a:gd name="connsiteY194" fmla="*/ 95507 h 153172"/>
                <a:gd name="connsiteX195" fmla="*/ 64823 w 614926"/>
                <a:gd name="connsiteY195" fmla="*/ 95507 h 153172"/>
                <a:gd name="connsiteX196" fmla="*/ 70554 w 614926"/>
                <a:gd name="connsiteY196" fmla="*/ 101634 h 153172"/>
                <a:gd name="connsiteX197" fmla="*/ 70554 w 614926"/>
                <a:gd name="connsiteY197" fmla="*/ 144162 h 153172"/>
                <a:gd name="connsiteX198" fmla="*/ 64823 w 614926"/>
                <a:gd name="connsiteY198" fmla="*/ 150289 h 153172"/>
                <a:gd name="connsiteX199" fmla="*/ 63391 w 614926"/>
                <a:gd name="connsiteY199" fmla="*/ 150289 h 153172"/>
                <a:gd name="connsiteX200" fmla="*/ 63391 w 614926"/>
                <a:gd name="connsiteY200" fmla="*/ 151731 h 153172"/>
                <a:gd name="connsiteX201" fmla="*/ 90609 w 614926"/>
                <a:gd name="connsiteY201" fmla="*/ 151731 h 153172"/>
                <a:gd name="connsiteX202" fmla="*/ 90609 w 614926"/>
                <a:gd name="connsiteY202" fmla="*/ 150289 h 153172"/>
                <a:gd name="connsiteX203" fmla="*/ 89177 w 614926"/>
                <a:gd name="connsiteY203" fmla="*/ 150289 h 153172"/>
                <a:gd name="connsiteX204" fmla="*/ 83447 w 614926"/>
                <a:gd name="connsiteY204" fmla="*/ 144162 h 153172"/>
                <a:gd name="connsiteX205" fmla="*/ 83447 w 614926"/>
                <a:gd name="connsiteY205" fmla="*/ 124700 h 153172"/>
                <a:gd name="connsiteX206" fmla="*/ 103861 w 614926"/>
                <a:gd name="connsiteY206" fmla="*/ 124700 h 153172"/>
                <a:gd name="connsiteX207" fmla="*/ 103861 w 614926"/>
                <a:gd name="connsiteY207" fmla="*/ 144162 h 153172"/>
                <a:gd name="connsiteX208" fmla="*/ 98130 w 614926"/>
                <a:gd name="connsiteY208" fmla="*/ 150289 h 153172"/>
                <a:gd name="connsiteX209" fmla="*/ 96698 w 614926"/>
                <a:gd name="connsiteY209" fmla="*/ 150289 h 153172"/>
                <a:gd name="connsiteX210" fmla="*/ 96698 w 614926"/>
                <a:gd name="connsiteY210" fmla="*/ 151731 h 153172"/>
                <a:gd name="connsiteX211" fmla="*/ 140033 w 614926"/>
                <a:gd name="connsiteY211" fmla="*/ 151731 h 153172"/>
                <a:gd name="connsiteX212" fmla="*/ 140033 w 614926"/>
                <a:gd name="connsiteY212" fmla="*/ 150289 h 153172"/>
                <a:gd name="connsiteX213" fmla="*/ 138242 w 614926"/>
                <a:gd name="connsiteY213" fmla="*/ 150289 h 153172"/>
                <a:gd name="connsiteX214" fmla="*/ 135735 w 614926"/>
                <a:gd name="connsiteY214" fmla="*/ 143802 h 153172"/>
                <a:gd name="connsiteX215" fmla="*/ 138242 w 614926"/>
                <a:gd name="connsiteY215" fmla="*/ 137314 h 153172"/>
                <a:gd name="connsiteX216" fmla="*/ 157940 w 614926"/>
                <a:gd name="connsiteY216" fmla="*/ 137314 h 153172"/>
                <a:gd name="connsiteX217" fmla="*/ 160447 w 614926"/>
                <a:gd name="connsiteY217" fmla="*/ 143802 h 153172"/>
                <a:gd name="connsiteX218" fmla="*/ 157940 w 614926"/>
                <a:gd name="connsiteY218" fmla="*/ 150289 h 153172"/>
                <a:gd name="connsiteX219" fmla="*/ 156149 w 614926"/>
                <a:gd name="connsiteY219" fmla="*/ 150289 h 153172"/>
                <a:gd name="connsiteX220" fmla="*/ 156149 w 614926"/>
                <a:gd name="connsiteY220" fmla="*/ 151731 h 153172"/>
                <a:gd name="connsiteX221" fmla="*/ 224196 w 614926"/>
                <a:gd name="connsiteY221" fmla="*/ 151731 h 153172"/>
                <a:gd name="connsiteX222" fmla="*/ 231717 w 614926"/>
                <a:gd name="connsiteY222" fmla="*/ 134792 h 153172"/>
                <a:gd name="connsiteX223" fmla="*/ 230284 w 614926"/>
                <a:gd name="connsiteY223" fmla="*/ 134071 h 153172"/>
                <a:gd name="connsiteX224" fmla="*/ 14326 w 614926"/>
                <a:gd name="connsiteY224" fmla="*/ 117132 h 153172"/>
                <a:gd name="connsiteX225" fmla="*/ 34023 w 614926"/>
                <a:gd name="connsiteY225" fmla="*/ 148127 h 153172"/>
                <a:gd name="connsiteX226" fmla="*/ 56586 w 614926"/>
                <a:gd name="connsiteY226" fmla="*/ 130106 h 153172"/>
                <a:gd name="connsiteX227" fmla="*/ 58019 w 614926"/>
                <a:gd name="connsiteY227" fmla="*/ 130467 h 153172"/>
                <a:gd name="connsiteX228" fmla="*/ 52647 w 614926"/>
                <a:gd name="connsiteY228" fmla="*/ 152812 h 153172"/>
                <a:gd name="connsiteX229" fmla="*/ 51214 w 614926"/>
                <a:gd name="connsiteY229" fmla="*/ 152451 h 153172"/>
                <a:gd name="connsiteX230" fmla="*/ 49065 w 614926"/>
                <a:gd name="connsiteY230" fmla="*/ 149208 h 153172"/>
                <a:gd name="connsiteX231" fmla="*/ 33307 w 614926"/>
                <a:gd name="connsiteY231" fmla="*/ 152451 h 153172"/>
                <a:gd name="connsiteX232" fmla="*/ 0 w 614926"/>
                <a:gd name="connsiteY232" fmla="*/ 116771 h 153172"/>
                <a:gd name="connsiteX233" fmla="*/ 33307 w 614926"/>
                <a:gd name="connsiteY233" fmla="*/ 81091 h 153172"/>
                <a:gd name="connsiteX234" fmla="*/ 49065 w 614926"/>
                <a:gd name="connsiteY234" fmla="*/ 84335 h 153172"/>
                <a:gd name="connsiteX235" fmla="*/ 51214 w 614926"/>
                <a:gd name="connsiteY235" fmla="*/ 81091 h 153172"/>
                <a:gd name="connsiteX236" fmla="*/ 52647 w 614926"/>
                <a:gd name="connsiteY236" fmla="*/ 80731 h 153172"/>
                <a:gd name="connsiteX237" fmla="*/ 58019 w 614926"/>
                <a:gd name="connsiteY237" fmla="*/ 103076 h 153172"/>
                <a:gd name="connsiteX238" fmla="*/ 56586 w 614926"/>
                <a:gd name="connsiteY238" fmla="*/ 103436 h 153172"/>
                <a:gd name="connsiteX239" fmla="*/ 34023 w 614926"/>
                <a:gd name="connsiteY239" fmla="*/ 85416 h 153172"/>
                <a:gd name="connsiteX240" fmla="*/ 14326 w 614926"/>
                <a:gd name="connsiteY240" fmla="*/ 116411 h 153172"/>
                <a:gd name="connsiteX241" fmla="*/ 280782 w 614926"/>
                <a:gd name="connsiteY241" fmla="*/ 134792 h 153172"/>
                <a:gd name="connsiteX242" fmla="*/ 273261 w 614926"/>
                <a:gd name="connsiteY242" fmla="*/ 151731 h 153172"/>
                <a:gd name="connsiteX243" fmla="*/ 230284 w 614926"/>
                <a:gd name="connsiteY243" fmla="*/ 151731 h 153172"/>
                <a:gd name="connsiteX244" fmla="*/ 230284 w 614926"/>
                <a:gd name="connsiteY244" fmla="*/ 150289 h 153172"/>
                <a:gd name="connsiteX245" fmla="*/ 231717 w 614926"/>
                <a:gd name="connsiteY245" fmla="*/ 150289 h 153172"/>
                <a:gd name="connsiteX246" fmla="*/ 237447 w 614926"/>
                <a:gd name="connsiteY246" fmla="*/ 144162 h 153172"/>
                <a:gd name="connsiteX247" fmla="*/ 237447 w 614926"/>
                <a:gd name="connsiteY247" fmla="*/ 101634 h 153172"/>
                <a:gd name="connsiteX248" fmla="*/ 231717 w 614926"/>
                <a:gd name="connsiteY248" fmla="*/ 95507 h 153172"/>
                <a:gd name="connsiteX249" fmla="*/ 230284 w 614926"/>
                <a:gd name="connsiteY249" fmla="*/ 95507 h 153172"/>
                <a:gd name="connsiteX250" fmla="*/ 230284 w 614926"/>
                <a:gd name="connsiteY250" fmla="*/ 93705 h 153172"/>
                <a:gd name="connsiteX251" fmla="*/ 257503 w 614926"/>
                <a:gd name="connsiteY251" fmla="*/ 93705 h 153172"/>
                <a:gd name="connsiteX252" fmla="*/ 257503 w 614926"/>
                <a:gd name="connsiteY252" fmla="*/ 95507 h 153172"/>
                <a:gd name="connsiteX253" fmla="*/ 256070 w 614926"/>
                <a:gd name="connsiteY253" fmla="*/ 95507 h 153172"/>
                <a:gd name="connsiteX254" fmla="*/ 250340 w 614926"/>
                <a:gd name="connsiteY254" fmla="*/ 101634 h 153172"/>
                <a:gd name="connsiteX255" fmla="*/ 250340 w 614926"/>
                <a:gd name="connsiteY255" fmla="*/ 147045 h 153172"/>
                <a:gd name="connsiteX256" fmla="*/ 259652 w 614926"/>
                <a:gd name="connsiteY256" fmla="*/ 147045 h 153172"/>
                <a:gd name="connsiteX257" fmla="*/ 279349 w 614926"/>
                <a:gd name="connsiteY257" fmla="*/ 134071 h 153172"/>
                <a:gd name="connsiteX258" fmla="*/ 280782 w 614926"/>
                <a:gd name="connsiteY258" fmla="*/ 134792 h 153172"/>
                <a:gd name="connsiteX259" fmla="*/ 194828 w 614926"/>
                <a:gd name="connsiteY259" fmla="*/ 5406 h 153172"/>
                <a:gd name="connsiteX260" fmla="*/ 201991 w 614926"/>
                <a:gd name="connsiteY260" fmla="*/ 5406 h 153172"/>
                <a:gd name="connsiteX261" fmla="*/ 214168 w 614926"/>
                <a:gd name="connsiteY261" fmla="*/ 15497 h 153172"/>
                <a:gd name="connsiteX262" fmla="*/ 194828 w 614926"/>
                <a:gd name="connsiteY262" fmla="*/ 33518 h 153172"/>
                <a:gd name="connsiteX263" fmla="*/ 194828 w 614926"/>
                <a:gd name="connsiteY263" fmla="*/ 5406 h 153172"/>
                <a:gd name="connsiteX264" fmla="*/ 201633 w 614926"/>
                <a:gd name="connsiteY264" fmla="*/ 68477 h 153172"/>
                <a:gd name="connsiteX265" fmla="*/ 200558 w 614926"/>
                <a:gd name="connsiteY265" fmla="*/ 68477 h 153172"/>
                <a:gd name="connsiteX266" fmla="*/ 194828 w 614926"/>
                <a:gd name="connsiteY266" fmla="*/ 62350 h 153172"/>
                <a:gd name="connsiteX267" fmla="*/ 194828 w 614926"/>
                <a:gd name="connsiteY267" fmla="*/ 42167 h 153172"/>
                <a:gd name="connsiteX268" fmla="*/ 194828 w 614926"/>
                <a:gd name="connsiteY268" fmla="*/ 42167 h 153172"/>
                <a:gd name="connsiteX269" fmla="*/ 202349 w 614926"/>
                <a:gd name="connsiteY269" fmla="*/ 34599 h 153172"/>
                <a:gd name="connsiteX270" fmla="*/ 244610 w 614926"/>
                <a:gd name="connsiteY270" fmla="*/ 83974 h 153172"/>
                <a:gd name="connsiteX271" fmla="*/ 258935 w 614926"/>
                <a:gd name="connsiteY271" fmla="*/ 78568 h 153172"/>
                <a:gd name="connsiteX272" fmla="*/ 257861 w 614926"/>
                <a:gd name="connsiteY272" fmla="*/ 77487 h 153172"/>
                <a:gd name="connsiteX273" fmla="*/ 249624 w 614926"/>
                <a:gd name="connsiteY273" fmla="*/ 80010 h 153172"/>
                <a:gd name="connsiteX274" fmla="*/ 209154 w 614926"/>
                <a:gd name="connsiteY274" fmla="*/ 31716 h 153172"/>
                <a:gd name="connsiteX275" fmla="*/ 228135 w 614926"/>
                <a:gd name="connsiteY275" fmla="*/ 14416 h 153172"/>
                <a:gd name="connsiteX276" fmla="*/ 206289 w 614926"/>
                <a:gd name="connsiteY276" fmla="*/ 0 h 153172"/>
                <a:gd name="connsiteX277" fmla="*/ 175130 w 614926"/>
                <a:gd name="connsiteY277" fmla="*/ 0 h 153172"/>
                <a:gd name="connsiteX278" fmla="*/ 175130 w 614926"/>
                <a:gd name="connsiteY278" fmla="*/ 1442 h 153172"/>
                <a:gd name="connsiteX279" fmla="*/ 176205 w 614926"/>
                <a:gd name="connsiteY279" fmla="*/ 1442 h 153172"/>
                <a:gd name="connsiteX280" fmla="*/ 181935 w 614926"/>
                <a:gd name="connsiteY280" fmla="*/ 7569 h 153172"/>
                <a:gd name="connsiteX281" fmla="*/ 181935 w 614926"/>
                <a:gd name="connsiteY281" fmla="*/ 61990 h 153172"/>
                <a:gd name="connsiteX282" fmla="*/ 176205 w 614926"/>
                <a:gd name="connsiteY282" fmla="*/ 68117 h 153172"/>
                <a:gd name="connsiteX283" fmla="*/ 175130 w 614926"/>
                <a:gd name="connsiteY283" fmla="*/ 68117 h 153172"/>
                <a:gd name="connsiteX284" fmla="*/ 175130 w 614926"/>
                <a:gd name="connsiteY284" fmla="*/ 69558 h 153172"/>
                <a:gd name="connsiteX285" fmla="*/ 201991 w 614926"/>
                <a:gd name="connsiteY285" fmla="*/ 69558 h 153172"/>
                <a:gd name="connsiteX286" fmla="*/ 201991 w 614926"/>
                <a:gd name="connsiteY286" fmla="*/ 68117 h 153172"/>
                <a:gd name="connsiteX287" fmla="*/ 360289 w 614926"/>
                <a:gd name="connsiteY287" fmla="*/ 31716 h 153172"/>
                <a:gd name="connsiteX288" fmla="*/ 368168 w 614926"/>
                <a:gd name="connsiteY288" fmla="*/ 51178 h 153172"/>
                <a:gd name="connsiteX289" fmla="*/ 352410 w 614926"/>
                <a:gd name="connsiteY289" fmla="*/ 51178 h 153172"/>
                <a:gd name="connsiteX290" fmla="*/ 359931 w 614926"/>
                <a:gd name="connsiteY290" fmla="*/ 31716 h 153172"/>
                <a:gd name="connsiteX291" fmla="*/ 334861 w 614926"/>
                <a:gd name="connsiteY291" fmla="*/ 68477 h 153172"/>
                <a:gd name="connsiteX292" fmla="*/ 333428 w 614926"/>
                <a:gd name="connsiteY292" fmla="*/ 68477 h 153172"/>
                <a:gd name="connsiteX293" fmla="*/ 333428 w 614926"/>
                <a:gd name="connsiteY293" fmla="*/ 69919 h 153172"/>
                <a:gd name="connsiteX294" fmla="*/ 352410 w 614926"/>
                <a:gd name="connsiteY294" fmla="*/ 69919 h 153172"/>
                <a:gd name="connsiteX295" fmla="*/ 352410 w 614926"/>
                <a:gd name="connsiteY295" fmla="*/ 68477 h 153172"/>
                <a:gd name="connsiteX296" fmla="*/ 350619 w 614926"/>
                <a:gd name="connsiteY296" fmla="*/ 68477 h 153172"/>
                <a:gd name="connsiteX297" fmla="*/ 348112 w 614926"/>
                <a:gd name="connsiteY297" fmla="*/ 62350 h 153172"/>
                <a:gd name="connsiteX298" fmla="*/ 350619 w 614926"/>
                <a:gd name="connsiteY298" fmla="*/ 55863 h 153172"/>
                <a:gd name="connsiteX299" fmla="*/ 369959 w 614926"/>
                <a:gd name="connsiteY299" fmla="*/ 55863 h 153172"/>
                <a:gd name="connsiteX300" fmla="*/ 372466 w 614926"/>
                <a:gd name="connsiteY300" fmla="*/ 61990 h 153172"/>
                <a:gd name="connsiteX301" fmla="*/ 369959 w 614926"/>
                <a:gd name="connsiteY301" fmla="*/ 68477 h 153172"/>
                <a:gd name="connsiteX302" fmla="*/ 368168 w 614926"/>
                <a:gd name="connsiteY302" fmla="*/ 68477 h 153172"/>
                <a:gd name="connsiteX303" fmla="*/ 368168 w 614926"/>
                <a:gd name="connsiteY303" fmla="*/ 69919 h 153172"/>
                <a:gd name="connsiteX304" fmla="*/ 435140 w 614926"/>
                <a:gd name="connsiteY304" fmla="*/ 69919 h 153172"/>
                <a:gd name="connsiteX305" fmla="*/ 442661 w 614926"/>
                <a:gd name="connsiteY305" fmla="*/ 52980 h 153172"/>
                <a:gd name="connsiteX306" fmla="*/ 441228 w 614926"/>
                <a:gd name="connsiteY306" fmla="*/ 52259 h 153172"/>
                <a:gd name="connsiteX307" fmla="*/ 421889 w 614926"/>
                <a:gd name="connsiteY307" fmla="*/ 65233 h 153172"/>
                <a:gd name="connsiteX308" fmla="*/ 412935 w 614926"/>
                <a:gd name="connsiteY308" fmla="*/ 65233 h 153172"/>
                <a:gd name="connsiteX309" fmla="*/ 412935 w 614926"/>
                <a:gd name="connsiteY309" fmla="*/ 20543 h 153172"/>
                <a:gd name="connsiteX310" fmla="*/ 418666 w 614926"/>
                <a:gd name="connsiteY310" fmla="*/ 14777 h 153172"/>
                <a:gd name="connsiteX311" fmla="*/ 419740 w 614926"/>
                <a:gd name="connsiteY311" fmla="*/ 14777 h 153172"/>
                <a:gd name="connsiteX312" fmla="*/ 419740 w 614926"/>
                <a:gd name="connsiteY312" fmla="*/ 13335 h 153172"/>
                <a:gd name="connsiteX313" fmla="*/ 392880 w 614926"/>
                <a:gd name="connsiteY313" fmla="*/ 13335 h 153172"/>
                <a:gd name="connsiteX314" fmla="*/ 392880 w 614926"/>
                <a:gd name="connsiteY314" fmla="*/ 14777 h 153172"/>
                <a:gd name="connsiteX315" fmla="*/ 393954 w 614926"/>
                <a:gd name="connsiteY315" fmla="*/ 14777 h 153172"/>
                <a:gd name="connsiteX316" fmla="*/ 399684 w 614926"/>
                <a:gd name="connsiteY316" fmla="*/ 20543 h 153172"/>
                <a:gd name="connsiteX317" fmla="*/ 399684 w 614926"/>
                <a:gd name="connsiteY317" fmla="*/ 62711 h 153172"/>
                <a:gd name="connsiteX318" fmla="*/ 394312 w 614926"/>
                <a:gd name="connsiteY318" fmla="*/ 68837 h 153172"/>
                <a:gd name="connsiteX319" fmla="*/ 387507 w 614926"/>
                <a:gd name="connsiteY319" fmla="*/ 63431 h 153172"/>
                <a:gd name="connsiteX320" fmla="*/ 365303 w 614926"/>
                <a:gd name="connsiteY320" fmla="*/ 12254 h 153172"/>
                <a:gd name="connsiteX321" fmla="*/ 363512 w 614926"/>
                <a:gd name="connsiteY321" fmla="*/ 12254 h 153172"/>
                <a:gd name="connsiteX322" fmla="*/ 342382 w 614926"/>
                <a:gd name="connsiteY322" fmla="*/ 63431 h 153172"/>
                <a:gd name="connsiteX323" fmla="*/ 335219 w 614926"/>
                <a:gd name="connsiteY323" fmla="*/ 68837 h 153172"/>
                <a:gd name="connsiteX324" fmla="*/ 289377 w 614926"/>
                <a:gd name="connsiteY324" fmla="*/ 14416 h 153172"/>
                <a:gd name="connsiteX325" fmla="*/ 287945 w 614926"/>
                <a:gd name="connsiteY325" fmla="*/ 14416 h 153172"/>
                <a:gd name="connsiteX326" fmla="*/ 287945 w 614926"/>
                <a:gd name="connsiteY326" fmla="*/ 12975 h 153172"/>
                <a:gd name="connsiteX327" fmla="*/ 316238 w 614926"/>
                <a:gd name="connsiteY327" fmla="*/ 12975 h 153172"/>
                <a:gd name="connsiteX328" fmla="*/ 316238 w 614926"/>
                <a:gd name="connsiteY328" fmla="*/ 14416 h 153172"/>
                <a:gd name="connsiteX329" fmla="*/ 314447 w 614926"/>
                <a:gd name="connsiteY329" fmla="*/ 14416 h 153172"/>
                <a:gd name="connsiteX330" fmla="*/ 311940 w 614926"/>
                <a:gd name="connsiteY330" fmla="*/ 20904 h 153172"/>
                <a:gd name="connsiteX331" fmla="*/ 322684 w 614926"/>
                <a:gd name="connsiteY331" fmla="*/ 39645 h 153172"/>
                <a:gd name="connsiteX332" fmla="*/ 333786 w 614926"/>
                <a:gd name="connsiteY332" fmla="*/ 20904 h 153172"/>
                <a:gd name="connsiteX333" fmla="*/ 331280 w 614926"/>
                <a:gd name="connsiteY333" fmla="*/ 14416 h 153172"/>
                <a:gd name="connsiteX334" fmla="*/ 329489 w 614926"/>
                <a:gd name="connsiteY334" fmla="*/ 14416 h 153172"/>
                <a:gd name="connsiteX335" fmla="*/ 329489 w 614926"/>
                <a:gd name="connsiteY335" fmla="*/ 12975 h 153172"/>
                <a:gd name="connsiteX336" fmla="*/ 349187 w 614926"/>
                <a:gd name="connsiteY336" fmla="*/ 12975 h 153172"/>
                <a:gd name="connsiteX337" fmla="*/ 349187 w 614926"/>
                <a:gd name="connsiteY337" fmla="*/ 14416 h 153172"/>
                <a:gd name="connsiteX338" fmla="*/ 347754 w 614926"/>
                <a:gd name="connsiteY338" fmla="*/ 14416 h 153172"/>
                <a:gd name="connsiteX339" fmla="*/ 340591 w 614926"/>
                <a:gd name="connsiteY339" fmla="*/ 19822 h 153172"/>
                <a:gd name="connsiteX340" fmla="*/ 325549 w 614926"/>
                <a:gd name="connsiteY340" fmla="*/ 45411 h 153172"/>
                <a:gd name="connsiteX341" fmla="*/ 325549 w 614926"/>
                <a:gd name="connsiteY341" fmla="*/ 62350 h 153172"/>
                <a:gd name="connsiteX342" fmla="*/ 330921 w 614926"/>
                <a:gd name="connsiteY342" fmla="*/ 68477 h 153172"/>
                <a:gd name="connsiteX343" fmla="*/ 332354 w 614926"/>
                <a:gd name="connsiteY343" fmla="*/ 68477 h 153172"/>
                <a:gd name="connsiteX344" fmla="*/ 332354 w 614926"/>
                <a:gd name="connsiteY344" fmla="*/ 69919 h 153172"/>
                <a:gd name="connsiteX345" fmla="*/ 305493 w 614926"/>
                <a:gd name="connsiteY345" fmla="*/ 69919 h 153172"/>
                <a:gd name="connsiteX346" fmla="*/ 305493 w 614926"/>
                <a:gd name="connsiteY346" fmla="*/ 68477 h 153172"/>
                <a:gd name="connsiteX347" fmla="*/ 306926 w 614926"/>
                <a:gd name="connsiteY347" fmla="*/ 68477 h 153172"/>
                <a:gd name="connsiteX348" fmla="*/ 312298 w 614926"/>
                <a:gd name="connsiteY348" fmla="*/ 62350 h 153172"/>
                <a:gd name="connsiteX349" fmla="*/ 312298 w 614926"/>
                <a:gd name="connsiteY349" fmla="*/ 46853 h 153172"/>
                <a:gd name="connsiteX350" fmla="*/ 296898 w 614926"/>
                <a:gd name="connsiteY350" fmla="*/ 19822 h 153172"/>
                <a:gd name="connsiteX351" fmla="*/ 289735 w 614926"/>
                <a:gd name="connsiteY351" fmla="*/ 14416 h 153172"/>
                <a:gd name="connsiteX352" fmla="*/ 263949 w 614926"/>
                <a:gd name="connsiteY352" fmla="*/ 16218 h 153172"/>
                <a:gd name="connsiteX353" fmla="*/ 278633 w 614926"/>
                <a:gd name="connsiteY353" fmla="*/ 41447 h 153172"/>
                <a:gd name="connsiteX354" fmla="*/ 263949 w 614926"/>
                <a:gd name="connsiteY354" fmla="*/ 66675 h 153172"/>
                <a:gd name="connsiteX355" fmla="*/ 249265 w 614926"/>
                <a:gd name="connsiteY355" fmla="*/ 41447 h 153172"/>
                <a:gd name="connsiteX356" fmla="*/ 263949 w 614926"/>
                <a:gd name="connsiteY356" fmla="*/ 16218 h 153172"/>
                <a:gd name="connsiteX357" fmla="*/ 263949 w 614926"/>
                <a:gd name="connsiteY357" fmla="*/ 71000 h 153172"/>
                <a:gd name="connsiteX358" fmla="*/ 292600 w 614926"/>
                <a:gd name="connsiteY358" fmla="*/ 41447 h 153172"/>
                <a:gd name="connsiteX359" fmla="*/ 263949 w 614926"/>
                <a:gd name="connsiteY359" fmla="*/ 11893 h 153172"/>
                <a:gd name="connsiteX360" fmla="*/ 235298 w 614926"/>
                <a:gd name="connsiteY360" fmla="*/ 41447 h 153172"/>
                <a:gd name="connsiteX361" fmla="*/ 263949 w 614926"/>
                <a:gd name="connsiteY361" fmla="*/ 71000 h 1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Lst>
              <a:rect l="l" t="t" r="r" b="b"/>
              <a:pathLst>
                <a:path w="614926" h="153172">
                  <a:moveTo>
                    <a:pt x="604182" y="118573"/>
                  </a:moveTo>
                  <a:cubicBezTo>
                    <a:pt x="610271" y="121457"/>
                    <a:pt x="614926" y="125421"/>
                    <a:pt x="614926" y="134431"/>
                  </a:cubicBezTo>
                  <a:cubicBezTo>
                    <a:pt x="614926" y="144883"/>
                    <a:pt x="605257" y="152812"/>
                    <a:pt x="591289" y="152812"/>
                  </a:cubicBezTo>
                  <a:cubicBezTo>
                    <a:pt x="583052" y="152812"/>
                    <a:pt x="577322" y="150289"/>
                    <a:pt x="574457" y="148487"/>
                  </a:cubicBezTo>
                  <a:lnTo>
                    <a:pt x="571233" y="152091"/>
                  </a:lnTo>
                  <a:lnTo>
                    <a:pt x="570517" y="152091"/>
                  </a:lnTo>
                  <a:lnTo>
                    <a:pt x="570159" y="130827"/>
                  </a:lnTo>
                  <a:lnTo>
                    <a:pt x="570875" y="130827"/>
                  </a:lnTo>
                  <a:cubicBezTo>
                    <a:pt x="576605" y="143081"/>
                    <a:pt x="583052" y="150289"/>
                    <a:pt x="590931" y="150289"/>
                  </a:cubicBezTo>
                  <a:cubicBezTo>
                    <a:pt x="599168" y="150289"/>
                    <a:pt x="601675" y="146325"/>
                    <a:pt x="601675" y="141279"/>
                  </a:cubicBezTo>
                  <a:cubicBezTo>
                    <a:pt x="601675" y="136233"/>
                    <a:pt x="599526" y="133350"/>
                    <a:pt x="591289" y="130106"/>
                  </a:cubicBezTo>
                  <a:cubicBezTo>
                    <a:pt x="587708" y="128665"/>
                    <a:pt x="584485" y="127944"/>
                    <a:pt x="581978" y="126863"/>
                  </a:cubicBezTo>
                  <a:cubicBezTo>
                    <a:pt x="575173" y="123979"/>
                    <a:pt x="571233" y="118213"/>
                    <a:pt x="571233" y="110284"/>
                  </a:cubicBezTo>
                  <a:cubicBezTo>
                    <a:pt x="571233" y="98391"/>
                    <a:pt x="581261" y="92264"/>
                    <a:pt x="593080" y="92264"/>
                  </a:cubicBezTo>
                  <a:cubicBezTo>
                    <a:pt x="598810" y="92264"/>
                    <a:pt x="605257" y="94426"/>
                    <a:pt x="608122" y="96228"/>
                  </a:cubicBezTo>
                  <a:lnTo>
                    <a:pt x="610987" y="92985"/>
                  </a:lnTo>
                  <a:lnTo>
                    <a:pt x="611703" y="92985"/>
                  </a:lnTo>
                  <a:lnTo>
                    <a:pt x="612061" y="112807"/>
                  </a:lnTo>
                  <a:lnTo>
                    <a:pt x="611345" y="112807"/>
                  </a:lnTo>
                  <a:cubicBezTo>
                    <a:pt x="607047" y="102355"/>
                    <a:pt x="602750" y="94787"/>
                    <a:pt x="594154" y="94787"/>
                  </a:cubicBezTo>
                  <a:cubicBezTo>
                    <a:pt x="587708" y="94787"/>
                    <a:pt x="584126" y="98391"/>
                    <a:pt x="584126" y="103797"/>
                  </a:cubicBezTo>
                  <a:cubicBezTo>
                    <a:pt x="584126" y="109924"/>
                    <a:pt x="588424" y="112446"/>
                    <a:pt x="594512" y="114969"/>
                  </a:cubicBezTo>
                  <a:cubicBezTo>
                    <a:pt x="597736" y="116411"/>
                    <a:pt x="601675" y="117132"/>
                    <a:pt x="604182" y="118573"/>
                  </a:cubicBezTo>
                  <a:close/>
                  <a:moveTo>
                    <a:pt x="526824" y="98751"/>
                  </a:moveTo>
                  <a:lnTo>
                    <a:pt x="533270" y="98751"/>
                  </a:lnTo>
                  <a:cubicBezTo>
                    <a:pt x="541508" y="98751"/>
                    <a:pt x="541866" y="103436"/>
                    <a:pt x="541866" y="107040"/>
                  </a:cubicBezTo>
                  <a:cubicBezTo>
                    <a:pt x="541866" y="114609"/>
                    <a:pt x="533987" y="114969"/>
                    <a:pt x="526824" y="120015"/>
                  </a:cubicBezTo>
                  <a:lnTo>
                    <a:pt x="526824" y="98751"/>
                  </a:lnTo>
                  <a:close/>
                  <a:moveTo>
                    <a:pt x="533629" y="150289"/>
                  </a:moveTo>
                  <a:lnTo>
                    <a:pt x="532196" y="150289"/>
                  </a:lnTo>
                  <a:cubicBezTo>
                    <a:pt x="528973" y="150289"/>
                    <a:pt x="526466" y="149208"/>
                    <a:pt x="526466" y="144162"/>
                  </a:cubicBezTo>
                  <a:lnTo>
                    <a:pt x="526466" y="129025"/>
                  </a:lnTo>
                  <a:cubicBezTo>
                    <a:pt x="526466" y="125421"/>
                    <a:pt x="528973" y="123259"/>
                    <a:pt x="533270" y="121096"/>
                  </a:cubicBezTo>
                  <a:cubicBezTo>
                    <a:pt x="542582" y="121457"/>
                    <a:pt x="533629" y="152812"/>
                    <a:pt x="556908" y="152812"/>
                  </a:cubicBezTo>
                  <a:cubicBezTo>
                    <a:pt x="561205" y="152812"/>
                    <a:pt x="564787" y="151731"/>
                    <a:pt x="566936" y="150649"/>
                  </a:cubicBezTo>
                  <a:lnTo>
                    <a:pt x="566578" y="148127"/>
                  </a:lnTo>
                  <a:cubicBezTo>
                    <a:pt x="565861" y="148487"/>
                    <a:pt x="564787" y="148487"/>
                    <a:pt x="563712" y="148487"/>
                  </a:cubicBezTo>
                  <a:cubicBezTo>
                    <a:pt x="545447" y="148487"/>
                    <a:pt x="557982" y="120736"/>
                    <a:pt x="539717" y="118573"/>
                  </a:cubicBezTo>
                  <a:cubicBezTo>
                    <a:pt x="548671" y="115330"/>
                    <a:pt x="553684" y="112446"/>
                    <a:pt x="553684" y="106680"/>
                  </a:cubicBezTo>
                  <a:cubicBezTo>
                    <a:pt x="553684" y="101274"/>
                    <a:pt x="552968" y="94066"/>
                    <a:pt x="536852" y="94066"/>
                  </a:cubicBezTo>
                  <a:lnTo>
                    <a:pt x="505694" y="94066"/>
                  </a:lnTo>
                  <a:lnTo>
                    <a:pt x="505694" y="95868"/>
                  </a:lnTo>
                  <a:lnTo>
                    <a:pt x="507126" y="95868"/>
                  </a:lnTo>
                  <a:cubicBezTo>
                    <a:pt x="510350" y="95868"/>
                    <a:pt x="512856" y="96949"/>
                    <a:pt x="512856" y="98391"/>
                  </a:cubicBezTo>
                  <a:lnTo>
                    <a:pt x="512856" y="140919"/>
                  </a:lnTo>
                  <a:cubicBezTo>
                    <a:pt x="512856" y="149208"/>
                    <a:pt x="510350" y="150289"/>
                    <a:pt x="507126" y="150289"/>
                  </a:cubicBezTo>
                  <a:lnTo>
                    <a:pt x="505694" y="150289"/>
                  </a:lnTo>
                  <a:lnTo>
                    <a:pt x="505694" y="151731"/>
                  </a:lnTo>
                  <a:lnTo>
                    <a:pt x="532912" y="151731"/>
                  </a:lnTo>
                  <a:lnTo>
                    <a:pt x="532912" y="150289"/>
                  </a:lnTo>
                  <a:close/>
                  <a:moveTo>
                    <a:pt x="372107" y="94066"/>
                  </a:moveTo>
                  <a:lnTo>
                    <a:pt x="393596" y="94066"/>
                  </a:lnTo>
                  <a:lnTo>
                    <a:pt x="393596" y="95868"/>
                  </a:lnTo>
                  <a:lnTo>
                    <a:pt x="392163" y="95868"/>
                  </a:lnTo>
                  <a:cubicBezTo>
                    <a:pt x="388940" y="95868"/>
                    <a:pt x="385359" y="97309"/>
                    <a:pt x="385359" y="101995"/>
                  </a:cubicBezTo>
                  <a:lnTo>
                    <a:pt x="385359" y="152091"/>
                  </a:lnTo>
                  <a:lnTo>
                    <a:pt x="383210" y="152091"/>
                  </a:lnTo>
                  <a:lnTo>
                    <a:pt x="345605" y="104518"/>
                  </a:lnTo>
                  <a:lnTo>
                    <a:pt x="345605" y="144523"/>
                  </a:lnTo>
                  <a:cubicBezTo>
                    <a:pt x="345605" y="149208"/>
                    <a:pt x="349187" y="150649"/>
                    <a:pt x="352052" y="150649"/>
                  </a:cubicBezTo>
                  <a:lnTo>
                    <a:pt x="353484" y="150649"/>
                  </a:lnTo>
                  <a:lnTo>
                    <a:pt x="353484" y="152091"/>
                  </a:lnTo>
                  <a:lnTo>
                    <a:pt x="331996" y="152091"/>
                  </a:lnTo>
                  <a:lnTo>
                    <a:pt x="331996" y="150649"/>
                  </a:lnTo>
                  <a:lnTo>
                    <a:pt x="333428" y="150649"/>
                  </a:lnTo>
                  <a:cubicBezTo>
                    <a:pt x="336652" y="150649"/>
                    <a:pt x="340233" y="149208"/>
                    <a:pt x="340233" y="144523"/>
                  </a:cubicBezTo>
                  <a:lnTo>
                    <a:pt x="340233" y="98391"/>
                  </a:lnTo>
                  <a:cubicBezTo>
                    <a:pt x="338442" y="96589"/>
                    <a:pt x="336293" y="95868"/>
                    <a:pt x="334145" y="95868"/>
                  </a:cubicBezTo>
                  <a:lnTo>
                    <a:pt x="332354" y="95868"/>
                  </a:lnTo>
                  <a:lnTo>
                    <a:pt x="332354" y="94066"/>
                  </a:lnTo>
                  <a:lnTo>
                    <a:pt x="354917" y="94066"/>
                  </a:lnTo>
                  <a:lnTo>
                    <a:pt x="379987" y="125421"/>
                  </a:lnTo>
                  <a:lnTo>
                    <a:pt x="379987" y="101634"/>
                  </a:lnTo>
                  <a:cubicBezTo>
                    <a:pt x="379987" y="96949"/>
                    <a:pt x="376405" y="95507"/>
                    <a:pt x="373182" y="95507"/>
                  </a:cubicBezTo>
                  <a:lnTo>
                    <a:pt x="371749" y="95507"/>
                  </a:lnTo>
                  <a:lnTo>
                    <a:pt x="371749" y="93705"/>
                  </a:lnTo>
                  <a:close/>
                  <a:moveTo>
                    <a:pt x="427261" y="122538"/>
                  </a:moveTo>
                  <a:lnTo>
                    <a:pt x="453047" y="122538"/>
                  </a:lnTo>
                  <a:lnTo>
                    <a:pt x="453047" y="123979"/>
                  </a:lnTo>
                  <a:lnTo>
                    <a:pt x="452689" y="123979"/>
                  </a:lnTo>
                  <a:cubicBezTo>
                    <a:pt x="449466" y="123979"/>
                    <a:pt x="446959" y="125061"/>
                    <a:pt x="446959" y="130106"/>
                  </a:cubicBezTo>
                  <a:lnTo>
                    <a:pt x="446959" y="147406"/>
                  </a:lnTo>
                  <a:cubicBezTo>
                    <a:pt x="446959" y="147406"/>
                    <a:pt x="436931" y="153172"/>
                    <a:pt x="424038" y="153172"/>
                  </a:cubicBezTo>
                  <a:cubicBezTo>
                    <a:pt x="408280" y="153172"/>
                    <a:pt x="394670" y="141639"/>
                    <a:pt x="394670" y="123259"/>
                  </a:cubicBezTo>
                  <a:cubicBezTo>
                    <a:pt x="394670" y="104878"/>
                    <a:pt x="408280" y="92985"/>
                    <a:pt x="422963" y="92985"/>
                  </a:cubicBezTo>
                  <a:cubicBezTo>
                    <a:pt x="430484" y="92985"/>
                    <a:pt x="436215" y="96589"/>
                    <a:pt x="439080" y="96589"/>
                  </a:cubicBezTo>
                  <a:cubicBezTo>
                    <a:pt x="441945" y="96589"/>
                    <a:pt x="441587" y="92985"/>
                    <a:pt x="441587" y="92985"/>
                  </a:cubicBezTo>
                  <a:lnTo>
                    <a:pt x="443019" y="92624"/>
                  </a:lnTo>
                  <a:lnTo>
                    <a:pt x="447317" y="111005"/>
                  </a:lnTo>
                  <a:lnTo>
                    <a:pt x="445884" y="111365"/>
                  </a:lnTo>
                  <a:cubicBezTo>
                    <a:pt x="445884" y="111365"/>
                    <a:pt x="438005" y="96949"/>
                    <a:pt x="425470" y="96949"/>
                  </a:cubicBezTo>
                  <a:cubicBezTo>
                    <a:pt x="415801" y="96949"/>
                    <a:pt x="408638" y="103436"/>
                    <a:pt x="408638" y="122538"/>
                  </a:cubicBezTo>
                  <a:cubicBezTo>
                    <a:pt x="408638" y="140558"/>
                    <a:pt x="416875" y="148127"/>
                    <a:pt x="426187" y="148127"/>
                  </a:cubicBezTo>
                  <a:cubicBezTo>
                    <a:pt x="429052" y="148127"/>
                    <a:pt x="431917" y="147406"/>
                    <a:pt x="434066" y="146685"/>
                  </a:cubicBezTo>
                  <a:lnTo>
                    <a:pt x="434066" y="129386"/>
                  </a:lnTo>
                  <a:cubicBezTo>
                    <a:pt x="434066" y="124700"/>
                    <a:pt x="431559" y="123259"/>
                    <a:pt x="428335" y="123259"/>
                  </a:cubicBezTo>
                  <a:lnTo>
                    <a:pt x="426903" y="123259"/>
                  </a:lnTo>
                  <a:lnTo>
                    <a:pt x="426903" y="121817"/>
                  </a:lnTo>
                  <a:close/>
                  <a:moveTo>
                    <a:pt x="504619" y="134792"/>
                  </a:moveTo>
                  <a:lnTo>
                    <a:pt x="497098" y="151731"/>
                  </a:lnTo>
                  <a:lnTo>
                    <a:pt x="454122" y="151731"/>
                  </a:lnTo>
                  <a:lnTo>
                    <a:pt x="454122" y="150289"/>
                  </a:lnTo>
                  <a:lnTo>
                    <a:pt x="455554" y="150289"/>
                  </a:lnTo>
                  <a:cubicBezTo>
                    <a:pt x="458777" y="150289"/>
                    <a:pt x="461284" y="149208"/>
                    <a:pt x="461284" y="144162"/>
                  </a:cubicBezTo>
                  <a:lnTo>
                    <a:pt x="461284" y="101634"/>
                  </a:lnTo>
                  <a:cubicBezTo>
                    <a:pt x="461284" y="96949"/>
                    <a:pt x="458777" y="95507"/>
                    <a:pt x="455554" y="95507"/>
                  </a:cubicBezTo>
                  <a:lnTo>
                    <a:pt x="454122" y="95507"/>
                  </a:lnTo>
                  <a:lnTo>
                    <a:pt x="454122" y="93705"/>
                  </a:lnTo>
                  <a:lnTo>
                    <a:pt x="494233" y="93705"/>
                  </a:lnTo>
                  <a:lnTo>
                    <a:pt x="499605" y="107401"/>
                  </a:lnTo>
                  <a:lnTo>
                    <a:pt x="498173" y="108122"/>
                  </a:lnTo>
                  <a:cubicBezTo>
                    <a:pt x="498173" y="108122"/>
                    <a:pt x="492084" y="98391"/>
                    <a:pt x="480624" y="98391"/>
                  </a:cubicBezTo>
                  <a:lnTo>
                    <a:pt x="474536" y="98391"/>
                  </a:lnTo>
                  <a:lnTo>
                    <a:pt x="474536" y="119655"/>
                  </a:lnTo>
                  <a:lnTo>
                    <a:pt x="483131" y="119655"/>
                  </a:lnTo>
                  <a:cubicBezTo>
                    <a:pt x="487787" y="119655"/>
                    <a:pt x="490294" y="115330"/>
                    <a:pt x="490294" y="112086"/>
                  </a:cubicBezTo>
                  <a:lnTo>
                    <a:pt x="490294" y="111365"/>
                  </a:lnTo>
                  <a:lnTo>
                    <a:pt x="491726" y="111365"/>
                  </a:lnTo>
                  <a:lnTo>
                    <a:pt x="491726" y="132269"/>
                  </a:lnTo>
                  <a:lnTo>
                    <a:pt x="490294" y="132269"/>
                  </a:lnTo>
                  <a:lnTo>
                    <a:pt x="490294" y="131548"/>
                  </a:lnTo>
                  <a:cubicBezTo>
                    <a:pt x="490294" y="128304"/>
                    <a:pt x="487787" y="124340"/>
                    <a:pt x="483131" y="124340"/>
                  </a:cubicBezTo>
                  <a:lnTo>
                    <a:pt x="474536" y="124340"/>
                  </a:lnTo>
                  <a:lnTo>
                    <a:pt x="474536" y="146685"/>
                  </a:lnTo>
                  <a:lnTo>
                    <a:pt x="483847" y="146685"/>
                  </a:lnTo>
                  <a:cubicBezTo>
                    <a:pt x="495308" y="146685"/>
                    <a:pt x="503545" y="133710"/>
                    <a:pt x="503545" y="133710"/>
                  </a:cubicBezTo>
                  <a:lnTo>
                    <a:pt x="504977" y="134431"/>
                  </a:lnTo>
                  <a:close/>
                  <a:moveTo>
                    <a:pt x="329489" y="134071"/>
                  </a:moveTo>
                  <a:lnTo>
                    <a:pt x="330921" y="134792"/>
                  </a:lnTo>
                  <a:lnTo>
                    <a:pt x="323400" y="151731"/>
                  </a:lnTo>
                  <a:lnTo>
                    <a:pt x="280424" y="151731"/>
                  </a:lnTo>
                  <a:lnTo>
                    <a:pt x="280424" y="150289"/>
                  </a:lnTo>
                  <a:lnTo>
                    <a:pt x="281856" y="150289"/>
                  </a:lnTo>
                  <a:cubicBezTo>
                    <a:pt x="285079" y="150289"/>
                    <a:pt x="287586" y="149208"/>
                    <a:pt x="287586" y="144162"/>
                  </a:cubicBezTo>
                  <a:lnTo>
                    <a:pt x="287586" y="101634"/>
                  </a:lnTo>
                  <a:cubicBezTo>
                    <a:pt x="287586" y="96949"/>
                    <a:pt x="285079" y="95507"/>
                    <a:pt x="281856" y="95507"/>
                  </a:cubicBezTo>
                  <a:lnTo>
                    <a:pt x="280424" y="95507"/>
                  </a:lnTo>
                  <a:lnTo>
                    <a:pt x="280424" y="93705"/>
                  </a:lnTo>
                  <a:lnTo>
                    <a:pt x="320535" y="93705"/>
                  </a:lnTo>
                  <a:lnTo>
                    <a:pt x="325907" y="107401"/>
                  </a:lnTo>
                  <a:lnTo>
                    <a:pt x="324475" y="108122"/>
                  </a:lnTo>
                  <a:cubicBezTo>
                    <a:pt x="324475" y="108122"/>
                    <a:pt x="318386" y="98391"/>
                    <a:pt x="306926" y="98391"/>
                  </a:cubicBezTo>
                  <a:lnTo>
                    <a:pt x="300838" y="98391"/>
                  </a:lnTo>
                  <a:lnTo>
                    <a:pt x="300838" y="119655"/>
                  </a:lnTo>
                  <a:lnTo>
                    <a:pt x="309433" y="119655"/>
                  </a:lnTo>
                  <a:cubicBezTo>
                    <a:pt x="314089" y="119655"/>
                    <a:pt x="316596" y="115330"/>
                    <a:pt x="316596" y="112086"/>
                  </a:cubicBezTo>
                  <a:lnTo>
                    <a:pt x="316596" y="111365"/>
                  </a:lnTo>
                  <a:lnTo>
                    <a:pt x="318028" y="111365"/>
                  </a:lnTo>
                  <a:lnTo>
                    <a:pt x="318028" y="132269"/>
                  </a:lnTo>
                  <a:lnTo>
                    <a:pt x="316596" y="132269"/>
                  </a:lnTo>
                  <a:lnTo>
                    <a:pt x="316596" y="131548"/>
                  </a:lnTo>
                  <a:cubicBezTo>
                    <a:pt x="316596" y="128304"/>
                    <a:pt x="314089" y="124340"/>
                    <a:pt x="309433" y="124340"/>
                  </a:cubicBezTo>
                  <a:lnTo>
                    <a:pt x="300838" y="124340"/>
                  </a:lnTo>
                  <a:lnTo>
                    <a:pt x="300838" y="146685"/>
                  </a:lnTo>
                  <a:lnTo>
                    <a:pt x="310149" y="146685"/>
                  </a:lnTo>
                  <a:cubicBezTo>
                    <a:pt x="321610" y="146685"/>
                    <a:pt x="329847" y="133710"/>
                    <a:pt x="329847" y="133710"/>
                  </a:cubicBezTo>
                  <a:close/>
                  <a:moveTo>
                    <a:pt x="139675" y="132629"/>
                  </a:moveTo>
                  <a:lnTo>
                    <a:pt x="147554" y="113167"/>
                  </a:lnTo>
                  <a:lnTo>
                    <a:pt x="155433" y="132629"/>
                  </a:lnTo>
                  <a:lnTo>
                    <a:pt x="139675" y="132629"/>
                  </a:lnTo>
                  <a:close/>
                  <a:moveTo>
                    <a:pt x="229568" y="134071"/>
                  </a:moveTo>
                  <a:cubicBezTo>
                    <a:pt x="229568" y="134071"/>
                    <a:pt x="221331" y="147045"/>
                    <a:pt x="209870" y="147045"/>
                  </a:cubicBezTo>
                  <a:lnTo>
                    <a:pt x="200558" y="147045"/>
                  </a:lnTo>
                  <a:lnTo>
                    <a:pt x="200558" y="101634"/>
                  </a:lnTo>
                  <a:cubicBezTo>
                    <a:pt x="200558" y="96949"/>
                    <a:pt x="203065" y="95507"/>
                    <a:pt x="206289" y="95507"/>
                  </a:cubicBezTo>
                  <a:lnTo>
                    <a:pt x="207721" y="95507"/>
                  </a:lnTo>
                  <a:lnTo>
                    <a:pt x="207721" y="93705"/>
                  </a:lnTo>
                  <a:lnTo>
                    <a:pt x="180503" y="93705"/>
                  </a:lnTo>
                  <a:lnTo>
                    <a:pt x="180503" y="95507"/>
                  </a:lnTo>
                  <a:lnTo>
                    <a:pt x="181935" y="95507"/>
                  </a:lnTo>
                  <a:cubicBezTo>
                    <a:pt x="185158" y="95507"/>
                    <a:pt x="187665" y="96589"/>
                    <a:pt x="187665" y="101634"/>
                  </a:cubicBezTo>
                  <a:lnTo>
                    <a:pt x="187665" y="144162"/>
                  </a:lnTo>
                  <a:cubicBezTo>
                    <a:pt x="187665" y="148847"/>
                    <a:pt x="185158" y="150289"/>
                    <a:pt x="182293" y="150289"/>
                  </a:cubicBezTo>
                  <a:cubicBezTo>
                    <a:pt x="179428" y="150289"/>
                    <a:pt x="176921" y="148487"/>
                    <a:pt x="175130" y="144883"/>
                  </a:cubicBezTo>
                  <a:cubicBezTo>
                    <a:pt x="174772" y="143802"/>
                    <a:pt x="152568" y="92985"/>
                    <a:pt x="152568" y="92985"/>
                  </a:cubicBezTo>
                  <a:lnTo>
                    <a:pt x="150777" y="92985"/>
                  </a:lnTo>
                  <a:lnTo>
                    <a:pt x="129289" y="144883"/>
                  </a:lnTo>
                  <a:cubicBezTo>
                    <a:pt x="127856" y="148487"/>
                    <a:pt x="125349" y="150289"/>
                    <a:pt x="122126" y="150289"/>
                  </a:cubicBezTo>
                  <a:cubicBezTo>
                    <a:pt x="118902" y="150289"/>
                    <a:pt x="116754" y="148847"/>
                    <a:pt x="116754" y="144162"/>
                  </a:cubicBezTo>
                  <a:lnTo>
                    <a:pt x="116754" y="101634"/>
                  </a:lnTo>
                  <a:cubicBezTo>
                    <a:pt x="116754" y="96949"/>
                    <a:pt x="119261" y="95507"/>
                    <a:pt x="122484" y="95507"/>
                  </a:cubicBezTo>
                  <a:lnTo>
                    <a:pt x="123916" y="95507"/>
                  </a:lnTo>
                  <a:lnTo>
                    <a:pt x="123916" y="93705"/>
                  </a:lnTo>
                  <a:lnTo>
                    <a:pt x="96698" y="93705"/>
                  </a:lnTo>
                  <a:lnTo>
                    <a:pt x="96698" y="95507"/>
                  </a:lnTo>
                  <a:lnTo>
                    <a:pt x="98130" y="95507"/>
                  </a:lnTo>
                  <a:cubicBezTo>
                    <a:pt x="101354" y="95507"/>
                    <a:pt x="103861" y="96589"/>
                    <a:pt x="103861" y="101634"/>
                  </a:cubicBezTo>
                  <a:lnTo>
                    <a:pt x="103861" y="120015"/>
                  </a:lnTo>
                  <a:lnTo>
                    <a:pt x="83447" y="120015"/>
                  </a:lnTo>
                  <a:lnTo>
                    <a:pt x="83447" y="101634"/>
                  </a:lnTo>
                  <a:cubicBezTo>
                    <a:pt x="83447" y="96949"/>
                    <a:pt x="85954" y="95507"/>
                    <a:pt x="89177" y="95507"/>
                  </a:cubicBezTo>
                  <a:lnTo>
                    <a:pt x="90609" y="95507"/>
                  </a:lnTo>
                  <a:lnTo>
                    <a:pt x="90609" y="93705"/>
                  </a:lnTo>
                  <a:lnTo>
                    <a:pt x="63391" y="93705"/>
                  </a:lnTo>
                  <a:lnTo>
                    <a:pt x="63391" y="95507"/>
                  </a:lnTo>
                  <a:lnTo>
                    <a:pt x="64823" y="95507"/>
                  </a:lnTo>
                  <a:cubicBezTo>
                    <a:pt x="68047" y="95507"/>
                    <a:pt x="70554" y="96589"/>
                    <a:pt x="70554" y="101634"/>
                  </a:cubicBezTo>
                  <a:lnTo>
                    <a:pt x="70554" y="144162"/>
                  </a:lnTo>
                  <a:cubicBezTo>
                    <a:pt x="70554" y="148847"/>
                    <a:pt x="68047" y="150289"/>
                    <a:pt x="64823" y="150289"/>
                  </a:cubicBezTo>
                  <a:lnTo>
                    <a:pt x="63391" y="150289"/>
                  </a:lnTo>
                  <a:lnTo>
                    <a:pt x="63391" y="151731"/>
                  </a:lnTo>
                  <a:lnTo>
                    <a:pt x="90609" y="151731"/>
                  </a:lnTo>
                  <a:lnTo>
                    <a:pt x="90609" y="150289"/>
                  </a:lnTo>
                  <a:lnTo>
                    <a:pt x="89177" y="150289"/>
                  </a:lnTo>
                  <a:cubicBezTo>
                    <a:pt x="85954" y="150289"/>
                    <a:pt x="83447" y="149208"/>
                    <a:pt x="83447" y="144162"/>
                  </a:cubicBezTo>
                  <a:lnTo>
                    <a:pt x="83447" y="124700"/>
                  </a:lnTo>
                  <a:lnTo>
                    <a:pt x="103861" y="124700"/>
                  </a:lnTo>
                  <a:lnTo>
                    <a:pt x="103861" y="144162"/>
                  </a:lnTo>
                  <a:cubicBezTo>
                    <a:pt x="103861" y="148847"/>
                    <a:pt x="101354" y="150289"/>
                    <a:pt x="98130" y="150289"/>
                  </a:cubicBezTo>
                  <a:lnTo>
                    <a:pt x="96698" y="150289"/>
                  </a:lnTo>
                  <a:lnTo>
                    <a:pt x="96698" y="151731"/>
                  </a:lnTo>
                  <a:lnTo>
                    <a:pt x="140033" y="151731"/>
                  </a:lnTo>
                  <a:lnTo>
                    <a:pt x="140033" y="150289"/>
                  </a:lnTo>
                  <a:lnTo>
                    <a:pt x="138242" y="150289"/>
                  </a:lnTo>
                  <a:cubicBezTo>
                    <a:pt x="136093" y="150289"/>
                    <a:pt x="133586" y="148847"/>
                    <a:pt x="135735" y="143802"/>
                  </a:cubicBezTo>
                  <a:lnTo>
                    <a:pt x="138242" y="137314"/>
                  </a:lnTo>
                  <a:lnTo>
                    <a:pt x="157940" y="137314"/>
                  </a:lnTo>
                  <a:lnTo>
                    <a:pt x="160447" y="143802"/>
                  </a:lnTo>
                  <a:cubicBezTo>
                    <a:pt x="162596" y="148847"/>
                    <a:pt x="160089" y="150289"/>
                    <a:pt x="157940" y="150289"/>
                  </a:cubicBezTo>
                  <a:lnTo>
                    <a:pt x="156149" y="150289"/>
                  </a:lnTo>
                  <a:lnTo>
                    <a:pt x="156149" y="151731"/>
                  </a:lnTo>
                  <a:lnTo>
                    <a:pt x="224196" y="151731"/>
                  </a:lnTo>
                  <a:lnTo>
                    <a:pt x="231717" y="134792"/>
                  </a:lnTo>
                  <a:lnTo>
                    <a:pt x="230284" y="134071"/>
                  </a:lnTo>
                  <a:close/>
                  <a:moveTo>
                    <a:pt x="14326" y="117132"/>
                  </a:moveTo>
                  <a:cubicBezTo>
                    <a:pt x="14326" y="136954"/>
                    <a:pt x="22921" y="148127"/>
                    <a:pt x="34023" y="148127"/>
                  </a:cubicBezTo>
                  <a:cubicBezTo>
                    <a:pt x="48349" y="148127"/>
                    <a:pt x="56586" y="130106"/>
                    <a:pt x="56586" y="130106"/>
                  </a:cubicBezTo>
                  <a:lnTo>
                    <a:pt x="58019" y="130467"/>
                  </a:lnTo>
                  <a:lnTo>
                    <a:pt x="52647" y="152812"/>
                  </a:lnTo>
                  <a:lnTo>
                    <a:pt x="51214" y="152451"/>
                  </a:lnTo>
                  <a:cubicBezTo>
                    <a:pt x="51214" y="152451"/>
                    <a:pt x="51214" y="149208"/>
                    <a:pt x="49065" y="149208"/>
                  </a:cubicBezTo>
                  <a:cubicBezTo>
                    <a:pt x="46558" y="149208"/>
                    <a:pt x="41186" y="152451"/>
                    <a:pt x="33307" y="152451"/>
                  </a:cubicBezTo>
                  <a:cubicBezTo>
                    <a:pt x="13251" y="152451"/>
                    <a:pt x="0" y="138756"/>
                    <a:pt x="0" y="116771"/>
                  </a:cubicBezTo>
                  <a:cubicBezTo>
                    <a:pt x="0" y="94787"/>
                    <a:pt x="13251" y="81091"/>
                    <a:pt x="33307" y="81091"/>
                  </a:cubicBezTo>
                  <a:cubicBezTo>
                    <a:pt x="41186" y="81091"/>
                    <a:pt x="46558" y="84335"/>
                    <a:pt x="49065" y="84335"/>
                  </a:cubicBezTo>
                  <a:cubicBezTo>
                    <a:pt x="51572" y="84335"/>
                    <a:pt x="51214" y="81091"/>
                    <a:pt x="51214" y="81091"/>
                  </a:cubicBezTo>
                  <a:lnTo>
                    <a:pt x="52647" y="80731"/>
                  </a:lnTo>
                  <a:lnTo>
                    <a:pt x="58019" y="103076"/>
                  </a:lnTo>
                  <a:lnTo>
                    <a:pt x="56586" y="103436"/>
                  </a:lnTo>
                  <a:cubicBezTo>
                    <a:pt x="56586" y="103436"/>
                    <a:pt x="48349" y="85416"/>
                    <a:pt x="34023" y="85416"/>
                  </a:cubicBezTo>
                  <a:cubicBezTo>
                    <a:pt x="22921" y="85416"/>
                    <a:pt x="14326" y="96589"/>
                    <a:pt x="14326" y="116411"/>
                  </a:cubicBezTo>
                  <a:close/>
                  <a:moveTo>
                    <a:pt x="280782" y="134792"/>
                  </a:moveTo>
                  <a:lnTo>
                    <a:pt x="273261" y="151731"/>
                  </a:lnTo>
                  <a:lnTo>
                    <a:pt x="230284" y="151731"/>
                  </a:lnTo>
                  <a:lnTo>
                    <a:pt x="230284" y="150289"/>
                  </a:lnTo>
                  <a:lnTo>
                    <a:pt x="231717" y="150289"/>
                  </a:lnTo>
                  <a:cubicBezTo>
                    <a:pt x="234940" y="150289"/>
                    <a:pt x="237447" y="149208"/>
                    <a:pt x="237447" y="144162"/>
                  </a:cubicBezTo>
                  <a:lnTo>
                    <a:pt x="237447" y="101634"/>
                  </a:lnTo>
                  <a:cubicBezTo>
                    <a:pt x="237447" y="96949"/>
                    <a:pt x="234940" y="95507"/>
                    <a:pt x="231717" y="95507"/>
                  </a:cubicBezTo>
                  <a:lnTo>
                    <a:pt x="230284" y="95507"/>
                  </a:lnTo>
                  <a:lnTo>
                    <a:pt x="230284" y="93705"/>
                  </a:lnTo>
                  <a:lnTo>
                    <a:pt x="257503" y="93705"/>
                  </a:lnTo>
                  <a:lnTo>
                    <a:pt x="257503" y="95507"/>
                  </a:lnTo>
                  <a:lnTo>
                    <a:pt x="256070" y="95507"/>
                  </a:lnTo>
                  <a:cubicBezTo>
                    <a:pt x="252847" y="95507"/>
                    <a:pt x="250340" y="96589"/>
                    <a:pt x="250340" y="101634"/>
                  </a:cubicBezTo>
                  <a:lnTo>
                    <a:pt x="250340" y="147045"/>
                  </a:lnTo>
                  <a:lnTo>
                    <a:pt x="259652" y="147045"/>
                  </a:lnTo>
                  <a:cubicBezTo>
                    <a:pt x="271112" y="147045"/>
                    <a:pt x="279349" y="134071"/>
                    <a:pt x="279349" y="134071"/>
                  </a:cubicBezTo>
                  <a:lnTo>
                    <a:pt x="280782" y="134792"/>
                  </a:lnTo>
                  <a:close/>
                  <a:moveTo>
                    <a:pt x="194828" y="5406"/>
                  </a:moveTo>
                  <a:lnTo>
                    <a:pt x="201991" y="5406"/>
                  </a:lnTo>
                  <a:cubicBezTo>
                    <a:pt x="210228" y="5406"/>
                    <a:pt x="214168" y="9371"/>
                    <a:pt x="214168" y="15497"/>
                  </a:cubicBezTo>
                  <a:cubicBezTo>
                    <a:pt x="214168" y="26670"/>
                    <a:pt x="201991" y="28472"/>
                    <a:pt x="194828" y="33518"/>
                  </a:cubicBezTo>
                  <a:lnTo>
                    <a:pt x="194828" y="5406"/>
                  </a:lnTo>
                  <a:close/>
                  <a:moveTo>
                    <a:pt x="201633" y="68477"/>
                  </a:moveTo>
                  <a:lnTo>
                    <a:pt x="200558" y="68477"/>
                  </a:lnTo>
                  <a:cubicBezTo>
                    <a:pt x="197335" y="68477"/>
                    <a:pt x="194828" y="67396"/>
                    <a:pt x="194828" y="62350"/>
                  </a:cubicBezTo>
                  <a:lnTo>
                    <a:pt x="194828" y="42167"/>
                  </a:lnTo>
                  <a:lnTo>
                    <a:pt x="194828" y="42167"/>
                  </a:lnTo>
                  <a:cubicBezTo>
                    <a:pt x="194828" y="38563"/>
                    <a:pt x="198051" y="36401"/>
                    <a:pt x="202349" y="34599"/>
                  </a:cubicBezTo>
                  <a:cubicBezTo>
                    <a:pt x="211661" y="34959"/>
                    <a:pt x="215242" y="83974"/>
                    <a:pt x="244610" y="83974"/>
                  </a:cubicBezTo>
                  <a:cubicBezTo>
                    <a:pt x="253563" y="83974"/>
                    <a:pt x="258935" y="78568"/>
                    <a:pt x="258935" y="78568"/>
                  </a:cubicBezTo>
                  <a:lnTo>
                    <a:pt x="257861" y="77487"/>
                  </a:lnTo>
                  <a:cubicBezTo>
                    <a:pt x="257861" y="77487"/>
                    <a:pt x="254638" y="80010"/>
                    <a:pt x="249624" y="80010"/>
                  </a:cubicBezTo>
                  <a:cubicBezTo>
                    <a:pt x="231717" y="80010"/>
                    <a:pt x="227061" y="33878"/>
                    <a:pt x="209154" y="31716"/>
                  </a:cubicBezTo>
                  <a:cubicBezTo>
                    <a:pt x="218107" y="28472"/>
                    <a:pt x="228135" y="24508"/>
                    <a:pt x="228135" y="14416"/>
                  </a:cubicBezTo>
                  <a:cubicBezTo>
                    <a:pt x="228135" y="7208"/>
                    <a:pt x="222047" y="0"/>
                    <a:pt x="206289" y="0"/>
                  </a:cubicBezTo>
                  <a:lnTo>
                    <a:pt x="175130" y="0"/>
                  </a:lnTo>
                  <a:lnTo>
                    <a:pt x="175130" y="1442"/>
                  </a:lnTo>
                  <a:lnTo>
                    <a:pt x="176205" y="1442"/>
                  </a:lnTo>
                  <a:cubicBezTo>
                    <a:pt x="179428" y="1442"/>
                    <a:pt x="181935" y="2523"/>
                    <a:pt x="181935" y="7569"/>
                  </a:cubicBezTo>
                  <a:lnTo>
                    <a:pt x="181935" y="61990"/>
                  </a:lnTo>
                  <a:cubicBezTo>
                    <a:pt x="181935" y="66675"/>
                    <a:pt x="179428" y="68117"/>
                    <a:pt x="176205" y="68117"/>
                  </a:cubicBezTo>
                  <a:lnTo>
                    <a:pt x="175130" y="68117"/>
                  </a:lnTo>
                  <a:lnTo>
                    <a:pt x="175130" y="69558"/>
                  </a:lnTo>
                  <a:lnTo>
                    <a:pt x="201991" y="69558"/>
                  </a:lnTo>
                  <a:lnTo>
                    <a:pt x="201991" y="68117"/>
                  </a:lnTo>
                  <a:close/>
                  <a:moveTo>
                    <a:pt x="360289" y="31716"/>
                  </a:moveTo>
                  <a:lnTo>
                    <a:pt x="368168" y="51178"/>
                  </a:lnTo>
                  <a:lnTo>
                    <a:pt x="352410" y="51178"/>
                  </a:lnTo>
                  <a:lnTo>
                    <a:pt x="359931" y="31716"/>
                  </a:lnTo>
                  <a:close/>
                  <a:moveTo>
                    <a:pt x="334861" y="68477"/>
                  </a:moveTo>
                  <a:lnTo>
                    <a:pt x="333428" y="68477"/>
                  </a:lnTo>
                  <a:lnTo>
                    <a:pt x="333428" y="69919"/>
                  </a:lnTo>
                  <a:lnTo>
                    <a:pt x="352410" y="69919"/>
                  </a:lnTo>
                  <a:lnTo>
                    <a:pt x="352410" y="68477"/>
                  </a:lnTo>
                  <a:lnTo>
                    <a:pt x="350619" y="68477"/>
                  </a:lnTo>
                  <a:cubicBezTo>
                    <a:pt x="348470" y="68477"/>
                    <a:pt x="345963" y="67035"/>
                    <a:pt x="348112" y="62350"/>
                  </a:cubicBezTo>
                  <a:lnTo>
                    <a:pt x="350619" y="55863"/>
                  </a:lnTo>
                  <a:lnTo>
                    <a:pt x="369959" y="55863"/>
                  </a:lnTo>
                  <a:lnTo>
                    <a:pt x="372466" y="61990"/>
                  </a:lnTo>
                  <a:cubicBezTo>
                    <a:pt x="374614" y="67035"/>
                    <a:pt x="372107" y="68477"/>
                    <a:pt x="369959" y="68477"/>
                  </a:cubicBezTo>
                  <a:lnTo>
                    <a:pt x="368168" y="68477"/>
                  </a:lnTo>
                  <a:lnTo>
                    <a:pt x="368168" y="69919"/>
                  </a:lnTo>
                  <a:lnTo>
                    <a:pt x="435140" y="69919"/>
                  </a:lnTo>
                  <a:lnTo>
                    <a:pt x="442661" y="52980"/>
                  </a:lnTo>
                  <a:lnTo>
                    <a:pt x="441228" y="52259"/>
                  </a:lnTo>
                  <a:cubicBezTo>
                    <a:pt x="441228" y="52259"/>
                    <a:pt x="432991" y="65233"/>
                    <a:pt x="421889" y="65233"/>
                  </a:cubicBezTo>
                  <a:lnTo>
                    <a:pt x="412935" y="65233"/>
                  </a:lnTo>
                  <a:lnTo>
                    <a:pt x="412935" y="20543"/>
                  </a:lnTo>
                  <a:cubicBezTo>
                    <a:pt x="412935" y="15858"/>
                    <a:pt x="415442" y="14777"/>
                    <a:pt x="418666" y="14777"/>
                  </a:cubicBezTo>
                  <a:lnTo>
                    <a:pt x="419740" y="14777"/>
                  </a:lnTo>
                  <a:lnTo>
                    <a:pt x="419740" y="13335"/>
                  </a:lnTo>
                  <a:lnTo>
                    <a:pt x="392880" y="13335"/>
                  </a:lnTo>
                  <a:lnTo>
                    <a:pt x="392880" y="14777"/>
                  </a:lnTo>
                  <a:lnTo>
                    <a:pt x="393954" y="14777"/>
                  </a:lnTo>
                  <a:cubicBezTo>
                    <a:pt x="397177" y="14777"/>
                    <a:pt x="399684" y="15858"/>
                    <a:pt x="399684" y="20543"/>
                  </a:cubicBezTo>
                  <a:lnTo>
                    <a:pt x="399684" y="62711"/>
                  </a:lnTo>
                  <a:cubicBezTo>
                    <a:pt x="399684" y="67396"/>
                    <a:pt x="397177" y="68477"/>
                    <a:pt x="394312" y="68837"/>
                  </a:cubicBezTo>
                  <a:cubicBezTo>
                    <a:pt x="391447" y="68837"/>
                    <a:pt x="388940" y="67035"/>
                    <a:pt x="387507" y="63431"/>
                  </a:cubicBezTo>
                  <a:cubicBezTo>
                    <a:pt x="386433" y="60909"/>
                    <a:pt x="365303" y="12254"/>
                    <a:pt x="365303" y="12254"/>
                  </a:cubicBezTo>
                  <a:lnTo>
                    <a:pt x="363512" y="12254"/>
                  </a:lnTo>
                  <a:lnTo>
                    <a:pt x="342382" y="63431"/>
                  </a:lnTo>
                  <a:cubicBezTo>
                    <a:pt x="340949" y="67035"/>
                    <a:pt x="338442" y="68837"/>
                    <a:pt x="335219" y="68837"/>
                  </a:cubicBezTo>
                  <a:close/>
                  <a:moveTo>
                    <a:pt x="289377" y="14416"/>
                  </a:moveTo>
                  <a:lnTo>
                    <a:pt x="287945" y="14416"/>
                  </a:lnTo>
                  <a:lnTo>
                    <a:pt x="287945" y="12975"/>
                  </a:lnTo>
                  <a:lnTo>
                    <a:pt x="316238" y="12975"/>
                  </a:lnTo>
                  <a:lnTo>
                    <a:pt x="316238" y="14416"/>
                  </a:lnTo>
                  <a:lnTo>
                    <a:pt x="314447" y="14416"/>
                  </a:lnTo>
                  <a:cubicBezTo>
                    <a:pt x="312298" y="14416"/>
                    <a:pt x="309075" y="15858"/>
                    <a:pt x="311940" y="20904"/>
                  </a:cubicBezTo>
                  <a:lnTo>
                    <a:pt x="322684" y="39645"/>
                  </a:lnTo>
                  <a:cubicBezTo>
                    <a:pt x="322684" y="39645"/>
                    <a:pt x="330921" y="25949"/>
                    <a:pt x="333786" y="20904"/>
                  </a:cubicBezTo>
                  <a:cubicBezTo>
                    <a:pt x="336652" y="15858"/>
                    <a:pt x="333428" y="14416"/>
                    <a:pt x="331280" y="14416"/>
                  </a:cubicBezTo>
                  <a:lnTo>
                    <a:pt x="329489" y="14416"/>
                  </a:lnTo>
                  <a:lnTo>
                    <a:pt x="329489" y="12975"/>
                  </a:lnTo>
                  <a:lnTo>
                    <a:pt x="349187" y="12975"/>
                  </a:lnTo>
                  <a:lnTo>
                    <a:pt x="349187" y="14416"/>
                  </a:lnTo>
                  <a:lnTo>
                    <a:pt x="347754" y="14416"/>
                  </a:lnTo>
                  <a:cubicBezTo>
                    <a:pt x="344889" y="14416"/>
                    <a:pt x="342740" y="16218"/>
                    <a:pt x="340591" y="19822"/>
                  </a:cubicBezTo>
                  <a:lnTo>
                    <a:pt x="325549" y="45411"/>
                  </a:lnTo>
                  <a:lnTo>
                    <a:pt x="325549" y="62350"/>
                  </a:lnTo>
                  <a:cubicBezTo>
                    <a:pt x="325549" y="67035"/>
                    <a:pt x="328056" y="68477"/>
                    <a:pt x="330921" y="68477"/>
                  </a:cubicBezTo>
                  <a:lnTo>
                    <a:pt x="332354" y="68477"/>
                  </a:lnTo>
                  <a:lnTo>
                    <a:pt x="332354" y="69919"/>
                  </a:lnTo>
                  <a:lnTo>
                    <a:pt x="305493" y="69919"/>
                  </a:lnTo>
                  <a:lnTo>
                    <a:pt x="305493" y="68477"/>
                  </a:lnTo>
                  <a:lnTo>
                    <a:pt x="306926" y="68477"/>
                  </a:lnTo>
                  <a:cubicBezTo>
                    <a:pt x="310149" y="68477"/>
                    <a:pt x="312298" y="67396"/>
                    <a:pt x="312298" y="62350"/>
                  </a:cubicBezTo>
                  <a:lnTo>
                    <a:pt x="312298" y="46853"/>
                  </a:lnTo>
                  <a:lnTo>
                    <a:pt x="296898" y="19822"/>
                  </a:lnTo>
                  <a:cubicBezTo>
                    <a:pt x="294749" y="16218"/>
                    <a:pt x="292959" y="14416"/>
                    <a:pt x="289735" y="14416"/>
                  </a:cubicBezTo>
                  <a:close/>
                  <a:moveTo>
                    <a:pt x="263949" y="16218"/>
                  </a:moveTo>
                  <a:cubicBezTo>
                    <a:pt x="273261" y="16218"/>
                    <a:pt x="278633" y="24147"/>
                    <a:pt x="278633" y="41447"/>
                  </a:cubicBezTo>
                  <a:cubicBezTo>
                    <a:pt x="278633" y="58746"/>
                    <a:pt x="272903" y="66675"/>
                    <a:pt x="263949" y="66675"/>
                  </a:cubicBezTo>
                  <a:cubicBezTo>
                    <a:pt x="254638" y="66675"/>
                    <a:pt x="249265" y="58746"/>
                    <a:pt x="249265" y="41447"/>
                  </a:cubicBezTo>
                  <a:cubicBezTo>
                    <a:pt x="249265" y="24147"/>
                    <a:pt x="254996" y="16218"/>
                    <a:pt x="263949" y="16218"/>
                  </a:cubicBezTo>
                  <a:close/>
                  <a:moveTo>
                    <a:pt x="263949" y="71000"/>
                  </a:moveTo>
                  <a:cubicBezTo>
                    <a:pt x="280065" y="71000"/>
                    <a:pt x="292600" y="59827"/>
                    <a:pt x="292600" y="41447"/>
                  </a:cubicBezTo>
                  <a:cubicBezTo>
                    <a:pt x="292600" y="23066"/>
                    <a:pt x="280065" y="11893"/>
                    <a:pt x="263949" y="11893"/>
                  </a:cubicBezTo>
                  <a:cubicBezTo>
                    <a:pt x="247833" y="11893"/>
                    <a:pt x="235298" y="23066"/>
                    <a:pt x="235298" y="41447"/>
                  </a:cubicBezTo>
                  <a:cubicBezTo>
                    <a:pt x="235298" y="59827"/>
                    <a:pt x="247833" y="71000"/>
                    <a:pt x="263949" y="71000"/>
                  </a:cubicBezTo>
                  <a:close/>
                </a:path>
              </a:pathLst>
            </a:custGeom>
            <a:solidFill>
              <a:srgbClr val="FEFEFE"/>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5" name="Freeform: Shape 24">
              <a:extLst>
                <a:ext uri="{FF2B5EF4-FFF2-40B4-BE49-F238E27FC236}">
                  <a16:creationId xmlns:a16="http://schemas.microsoft.com/office/drawing/2014/main" id="{C990E9FA-ACC0-391D-6FE6-77AFB0A05170}"/>
                </a:ext>
              </a:extLst>
            </p:cNvPr>
            <p:cNvSpPr/>
            <p:nvPr/>
          </p:nvSpPr>
          <p:spPr>
            <a:xfrm>
              <a:off x="2456032" y="4704987"/>
              <a:ext cx="859421" cy="1062835"/>
            </a:xfrm>
            <a:custGeom>
              <a:avLst/>
              <a:gdLst>
                <a:gd name="connsiteX0" fmla="*/ 366262 w 859421"/>
                <a:gd name="connsiteY0" fmla="*/ 821364 h 1062835"/>
                <a:gd name="connsiteX1" fmla="*/ 307169 w 859421"/>
                <a:gd name="connsiteY1" fmla="*/ 911105 h 1062835"/>
                <a:gd name="connsiteX2" fmla="*/ 366262 w 859421"/>
                <a:gd name="connsiteY2" fmla="*/ 821364 h 1062835"/>
                <a:gd name="connsiteX3" fmla="*/ 76169 w 859421"/>
                <a:gd name="connsiteY3" fmla="*/ 794333 h 1062835"/>
                <a:gd name="connsiteX4" fmla="*/ 76319 w 859421"/>
                <a:gd name="connsiteY4" fmla="*/ 794770 h 1062835"/>
                <a:gd name="connsiteX5" fmla="*/ 76169 w 859421"/>
                <a:gd name="connsiteY5" fmla="*/ 794694 h 1062835"/>
                <a:gd name="connsiteX6" fmla="*/ 671398 w 859421"/>
                <a:gd name="connsiteY6" fmla="*/ 770186 h 1062835"/>
                <a:gd name="connsiteX7" fmla="*/ 695393 w 859421"/>
                <a:gd name="connsiteY7" fmla="*/ 774511 h 1062835"/>
                <a:gd name="connsiteX8" fmla="*/ 719030 w 859421"/>
                <a:gd name="connsiteY8" fmla="*/ 770907 h 1062835"/>
                <a:gd name="connsiteX9" fmla="*/ 765230 w 859421"/>
                <a:gd name="connsiteY9" fmla="*/ 788206 h 1062835"/>
                <a:gd name="connsiteX10" fmla="*/ 419983 w 859421"/>
                <a:gd name="connsiteY10" fmla="*/ 1062835 h 1062835"/>
                <a:gd name="connsiteX11" fmla="*/ 95349 w 859421"/>
                <a:gd name="connsiteY11" fmla="*/ 850158 h 1062835"/>
                <a:gd name="connsiteX12" fmla="*/ 76319 w 859421"/>
                <a:gd name="connsiteY12" fmla="*/ 794770 h 1062835"/>
                <a:gd name="connsiteX13" fmla="*/ 124473 w 859421"/>
                <a:gd name="connsiteY13" fmla="*/ 819066 h 1062835"/>
                <a:gd name="connsiteX14" fmla="*/ 177881 w 859421"/>
                <a:gd name="connsiteY14" fmla="*/ 826409 h 1062835"/>
                <a:gd name="connsiteX15" fmla="*/ 189699 w 859421"/>
                <a:gd name="connsiteY15" fmla="*/ 826049 h 1062835"/>
                <a:gd name="connsiteX16" fmla="*/ 419983 w 859421"/>
                <a:gd name="connsiteY16" fmla="*/ 966967 h 1062835"/>
                <a:gd name="connsiteX17" fmla="*/ 671398 w 859421"/>
                <a:gd name="connsiteY17" fmla="*/ 770186 h 1062835"/>
                <a:gd name="connsiteX18" fmla="*/ 515786 w 859421"/>
                <a:gd name="connsiteY18" fmla="*/ 745679 h 1062835"/>
                <a:gd name="connsiteX19" fmla="*/ 520263 w 859421"/>
                <a:gd name="connsiteY19" fmla="*/ 751806 h 1062835"/>
                <a:gd name="connsiteX20" fmla="*/ 566104 w 859421"/>
                <a:gd name="connsiteY20" fmla="*/ 810552 h 1062835"/>
                <a:gd name="connsiteX21" fmla="*/ 624839 w 859421"/>
                <a:gd name="connsiteY21" fmla="*/ 827130 h 1062835"/>
                <a:gd name="connsiteX22" fmla="*/ 568253 w 859421"/>
                <a:gd name="connsiteY22" fmla="*/ 892724 h 1062835"/>
                <a:gd name="connsiteX23" fmla="*/ 477644 w 859421"/>
                <a:gd name="connsiteY23" fmla="*/ 865694 h 1062835"/>
                <a:gd name="connsiteX24" fmla="*/ 481225 w 859421"/>
                <a:gd name="connsiteY24" fmla="*/ 904618 h 1062835"/>
                <a:gd name="connsiteX25" fmla="*/ 549272 w 859421"/>
                <a:gd name="connsiteY25" fmla="*/ 906780 h 1062835"/>
                <a:gd name="connsiteX26" fmla="*/ 514174 w 859421"/>
                <a:gd name="connsiteY26" fmla="*/ 925882 h 1062835"/>
                <a:gd name="connsiteX27" fmla="*/ 445769 w 859421"/>
                <a:gd name="connsiteY27" fmla="*/ 934531 h 1062835"/>
                <a:gd name="connsiteX28" fmla="*/ 426072 w 859421"/>
                <a:gd name="connsiteY28" fmla="*/ 807308 h 1062835"/>
                <a:gd name="connsiteX29" fmla="*/ 510235 w 859421"/>
                <a:gd name="connsiteY29" fmla="*/ 746039 h 1062835"/>
                <a:gd name="connsiteX30" fmla="*/ 515786 w 859421"/>
                <a:gd name="connsiteY30" fmla="*/ 745679 h 1062835"/>
                <a:gd name="connsiteX31" fmla="*/ 95150 w 859421"/>
                <a:gd name="connsiteY31" fmla="*/ 741714 h 1062835"/>
                <a:gd name="connsiteX32" fmla="*/ 135643 w 859421"/>
                <a:gd name="connsiteY32" fmla="*/ 776077 h 1062835"/>
                <a:gd name="connsiteX33" fmla="*/ 177782 w 859421"/>
                <a:gd name="connsiteY33" fmla="*/ 781706 h 1062835"/>
                <a:gd name="connsiteX34" fmla="*/ 177523 w 859421"/>
                <a:gd name="connsiteY34" fmla="*/ 781719 h 1062835"/>
                <a:gd name="connsiteX35" fmla="*/ 177881 w 859421"/>
                <a:gd name="connsiteY35" fmla="*/ 781719 h 1062835"/>
                <a:gd name="connsiteX36" fmla="*/ 177782 w 859421"/>
                <a:gd name="connsiteY36" fmla="*/ 781706 h 1062835"/>
                <a:gd name="connsiteX37" fmla="*/ 193415 w 859421"/>
                <a:gd name="connsiteY37" fmla="*/ 780909 h 1062835"/>
                <a:gd name="connsiteX38" fmla="*/ 204741 w 859421"/>
                <a:gd name="connsiteY38" fmla="*/ 776313 h 1062835"/>
                <a:gd name="connsiteX39" fmla="*/ 199369 w 859421"/>
                <a:gd name="connsiteY39" fmla="*/ 765141 h 1062835"/>
                <a:gd name="connsiteX40" fmla="*/ 122011 w 859421"/>
                <a:gd name="connsiteY40" fmla="*/ 759014 h 1062835"/>
                <a:gd name="connsiteX41" fmla="*/ 95150 w 859421"/>
                <a:gd name="connsiteY41" fmla="*/ 741714 h 1062835"/>
                <a:gd name="connsiteX42" fmla="*/ 456872 w 859421"/>
                <a:gd name="connsiteY42" fmla="*/ 575567 h 1062835"/>
                <a:gd name="connsiteX43" fmla="*/ 482658 w 859421"/>
                <a:gd name="connsiteY43" fmla="*/ 644044 h 1062835"/>
                <a:gd name="connsiteX44" fmla="*/ 485523 w 859421"/>
                <a:gd name="connsiteY44" fmla="*/ 653415 h 1062835"/>
                <a:gd name="connsiteX45" fmla="*/ 495909 w 859421"/>
                <a:gd name="connsiteY45" fmla="*/ 620979 h 1062835"/>
                <a:gd name="connsiteX46" fmla="*/ 524202 w 859421"/>
                <a:gd name="connsiteY46" fmla="*/ 689816 h 1062835"/>
                <a:gd name="connsiteX47" fmla="*/ 543542 w 859421"/>
                <a:gd name="connsiteY47" fmla="*/ 661344 h 1062835"/>
                <a:gd name="connsiteX48" fmla="*/ 564314 w 859421"/>
                <a:gd name="connsiteY48" fmla="*/ 705674 h 1062835"/>
                <a:gd name="connsiteX49" fmla="*/ 574342 w 859421"/>
                <a:gd name="connsiteY49" fmla="*/ 703151 h 1062835"/>
                <a:gd name="connsiteX50" fmla="*/ 578997 w 859421"/>
                <a:gd name="connsiteY50" fmla="*/ 691618 h 1062835"/>
                <a:gd name="connsiteX51" fmla="*/ 585802 w 859421"/>
                <a:gd name="connsiteY51" fmla="*/ 689456 h 1062835"/>
                <a:gd name="connsiteX52" fmla="*/ 644929 w 859421"/>
                <a:gd name="connsiteY52" fmla="*/ 698376 h 1062835"/>
                <a:gd name="connsiteX53" fmla="*/ 662549 w 859421"/>
                <a:gd name="connsiteY53" fmla="*/ 700902 h 1062835"/>
                <a:gd name="connsiteX54" fmla="*/ 662802 w 859421"/>
                <a:gd name="connsiteY54" fmla="*/ 700989 h 1062835"/>
                <a:gd name="connsiteX55" fmla="*/ 663160 w 859421"/>
                <a:gd name="connsiteY55" fmla="*/ 700989 h 1062835"/>
                <a:gd name="connsiteX56" fmla="*/ 662549 w 859421"/>
                <a:gd name="connsiteY56" fmla="*/ 700902 h 1062835"/>
                <a:gd name="connsiteX57" fmla="*/ 653200 w 859421"/>
                <a:gd name="connsiteY57" fmla="*/ 697666 h 1062835"/>
                <a:gd name="connsiteX58" fmla="*/ 609081 w 859421"/>
                <a:gd name="connsiteY58" fmla="*/ 679725 h 1062835"/>
                <a:gd name="connsiteX59" fmla="*/ 505937 w 859421"/>
                <a:gd name="connsiteY59" fmla="*/ 604760 h 1062835"/>
                <a:gd name="connsiteX60" fmla="*/ 456872 w 859421"/>
                <a:gd name="connsiteY60" fmla="*/ 575567 h 1062835"/>
                <a:gd name="connsiteX61" fmla="*/ 504146 w 859421"/>
                <a:gd name="connsiteY61" fmla="*/ 497359 h 1062835"/>
                <a:gd name="connsiteX62" fmla="*/ 534230 w 859421"/>
                <a:gd name="connsiteY62" fmla="*/ 539167 h 1062835"/>
                <a:gd name="connsiteX63" fmla="*/ 653132 w 859421"/>
                <a:gd name="connsiteY63" fmla="*/ 640080 h 1062835"/>
                <a:gd name="connsiteX64" fmla="*/ 700407 w 859421"/>
                <a:gd name="connsiteY64" fmla="*/ 652334 h 1062835"/>
                <a:gd name="connsiteX65" fmla="*/ 770961 w 859421"/>
                <a:gd name="connsiteY65" fmla="*/ 597192 h 1062835"/>
                <a:gd name="connsiteX66" fmla="*/ 812147 w 859421"/>
                <a:gd name="connsiteY66" fmla="*/ 606562 h 1062835"/>
                <a:gd name="connsiteX67" fmla="*/ 800686 w 859421"/>
                <a:gd name="connsiteY67" fmla="*/ 611608 h 1062835"/>
                <a:gd name="connsiteX68" fmla="*/ 787793 w 859421"/>
                <a:gd name="connsiteY68" fmla="*/ 624583 h 1062835"/>
                <a:gd name="connsiteX69" fmla="*/ 757351 w 859421"/>
                <a:gd name="connsiteY69" fmla="*/ 662425 h 1062835"/>
                <a:gd name="connsiteX70" fmla="*/ 815370 w 859421"/>
                <a:gd name="connsiteY70" fmla="*/ 665669 h 1062835"/>
                <a:gd name="connsiteX71" fmla="*/ 822175 w 859421"/>
                <a:gd name="connsiteY71" fmla="*/ 677923 h 1062835"/>
                <a:gd name="connsiteX72" fmla="*/ 831486 w 859421"/>
                <a:gd name="connsiteY72" fmla="*/ 718288 h 1062835"/>
                <a:gd name="connsiteX73" fmla="*/ 831844 w 859421"/>
                <a:gd name="connsiteY73" fmla="*/ 719009 h 1062835"/>
                <a:gd name="connsiteX74" fmla="*/ 817877 w 859421"/>
                <a:gd name="connsiteY74" fmla="*/ 703151 h 1062835"/>
                <a:gd name="connsiteX75" fmla="*/ 795314 w 859421"/>
                <a:gd name="connsiteY75" fmla="*/ 708557 h 1062835"/>
                <a:gd name="connsiteX76" fmla="*/ 747681 w 859421"/>
                <a:gd name="connsiteY76" fmla="*/ 708557 h 1062835"/>
                <a:gd name="connsiteX77" fmla="*/ 778123 w 859421"/>
                <a:gd name="connsiteY77" fmla="*/ 720450 h 1062835"/>
                <a:gd name="connsiteX78" fmla="*/ 788509 w 859421"/>
                <a:gd name="connsiteY78" fmla="*/ 757212 h 1062835"/>
                <a:gd name="connsiteX79" fmla="*/ 782779 w 859421"/>
                <a:gd name="connsiteY79" fmla="*/ 779917 h 1062835"/>
                <a:gd name="connsiteX80" fmla="*/ 776691 w 859421"/>
                <a:gd name="connsiteY80" fmla="*/ 777394 h 1062835"/>
                <a:gd name="connsiteX81" fmla="*/ 769886 w 859421"/>
                <a:gd name="connsiteY81" fmla="*/ 766222 h 1062835"/>
                <a:gd name="connsiteX82" fmla="*/ 727984 w 859421"/>
                <a:gd name="connsiteY82" fmla="*/ 739192 h 1062835"/>
                <a:gd name="connsiteX83" fmla="*/ 642388 w 859421"/>
                <a:gd name="connsiteY83" fmla="*/ 721171 h 1062835"/>
                <a:gd name="connsiteX84" fmla="*/ 533514 w 859421"/>
                <a:gd name="connsiteY84" fmla="*/ 735227 h 1062835"/>
                <a:gd name="connsiteX85" fmla="*/ 542825 w 859421"/>
                <a:gd name="connsiteY85" fmla="*/ 698105 h 1062835"/>
                <a:gd name="connsiteX86" fmla="*/ 536737 w 859421"/>
                <a:gd name="connsiteY86" fmla="*/ 695582 h 1062835"/>
                <a:gd name="connsiteX87" fmla="*/ 500565 w 859421"/>
                <a:gd name="connsiteY87" fmla="*/ 709638 h 1062835"/>
                <a:gd name="connsiteX88" fmla="*/ 501997 w 859421"/>
                <a:gd name="connsiteY88" fmla="*/ 652694 h 1062835"/>
                <a:gd name="connsiteX89" fmla="*/ 460453 w 859421"/>
                <a:gd name="connsiteY89" fmla="*/ 675760 h 1062835"/>
                <a:gd name="connsiteX90" fmla="*/ 461528 w 859421"/>
                <a:gd name="connsiteY90" fmla="*/ 632872 h 1062835"/>
                <a:gd name="connsiteX91" fmla="*/ 427862 w 859421"/>
                <a:gd name="connsiteY91" fmla="*/ 604760 h 1062835"/>
                <a:gd name="connsiteX92" fmla="*/ 432518 w 859421"/>
                <a:gd name="connsiteY92" fmla="*/ 611608 h 1062835"/>
                <a:gd name="connsiteX93" fmla="*/ 436458 w 859421"/>
                <a:gd name="connsiteY93" fmla="*/ 691978 h 1062835"/>
                <a:gd name="connsiteX94" fmla="*/ 490537 w 859421"/>
                <a:gd name="connsiteY94" fmla="*/ 683329 h 1062835"/>
                <a:gd name="connsiteX95" fmla="*/ 480509 w 859421"/>
                <a:gd name="connsiteY95" fmla="*/ 715044 h 1062835"/>
                <a:gd name="connsiteX96" fmla="*/ 431802 w 859421"/>
                <a:gd name="connsiteY96" fmla="*/ 755049 h 1062835"/>
                <a:gd name="connsiteX97" fmla="*/ 389900 w 859421"/>
                <a:gd name="connsiteY97" fmla="*/ 798658 h 1062835"/>
                <a:gd name="connsiteX98" fmla="*/ 420700 w 859421"/>
                <a:gd name="connsiteY98" fmla="*/ 859927 h 1062835"/>
                <a:gd name="connsiteX99" fmla="*/ 398853 w 859421"/>
                <a:gd name="connsiteY99" fmla="*/ 926602 h 1062835"/>
                <a:gd name="connsiteX100" fmla="*/ 399211 w 859421"/>
                <a:gd name="connsiteY100" fmla="*/ 944983 h 1062835"/>
                <a:gd name="connsiteX101" fmla="*/ 364113 w 859421"/>
                <a:gd name="connsiteY101" fmla="*/ 939217 h 1062835"/>
                <a:gd name="connsiteX102" fmla="*/ 359458 w 859421"/>
                <a:gd name="connsiteY102" fmla="*/ 922277 h 1062835"/>
                <a:gd name="connsiteX103" fmla="*/ 357309 w 859421"/>
                <a:gd name="connsiteY103" fmla="*/ 916151 h 1062835"/>
                <a:gd name="connsiteX104" fmla="*/ 345132 w 859421"/>
                <a:gd name="connsiteY104" fmla="*/ 933810 h 1062835"/>
                <a:gd name="connsiteX105" fmla="*/ 260253 w 859421"/>
                <a:gd name="connsiteY105" fmla="*/ 884435 h 1062835"/>
                <a:gd name="connsiteX106" fmla="*/ 294634 w 859421"/>
                <a:gd name="connsiteY106" fmla="*/ 759374 h 1062835"/>
                <a:gd name="connsiteX107" fmla="*/ 383453 w 859421"/>
                <a:gd name="connsiteY107" fmla="*/ 605842 h 1062835"/>
                <a:gd name="connsiteX108" fmla="*/ 264551 w 859421"/>
                <a:gd name="connsiteY108" fmla="*/ 765141 h 1062835"/>
                <a:gd name="connsiteX109" fmla="*/ 248076 w 859421"/>
                <a:gd name="connsiteY109" fmla="*/ 872542 h 1062835"/>
                <a:gd name="connsiteX110" fmla="*/ 235183 w 859421"/>
                <a:gd name="connsiteY110" fmla="*/ 857765 h 1062835"/>
                <a:gd name="connsiteX111" fmla="*/ 238764 w 859421"/>
                <a:gd name="connsiteY111" fmla="*/ 740994 h 1062835"/>
                <a:gd name="connsiteX112" fmla="*/ 383095 w 859421"/>
                <a:gd name="connsiteY112" fmla="*/ 535562 h 1062835"/>
                <a:gd name="connsiteX113" fmla="*/ 384527 w 859421"/>
                <a:gd name="connsiteY113" fmla="*/ 534481 h 1062835"/>
                <a:gd name="connsiteX114" fmla="*/ 429295 w 859421"/>
                <a:gd name="connsiteY114" fmla="*/ 573405 h 1062835"/>
                <a:gd name="connsiteX115" fmla="*/ 432876 w 859421"/>
                <a:gd name="connsiteY115" fmla="*/ 579892 h 1062835"/>
                <a:gd name="connsiteX116" fmla="*/ 450067 w 859421"/>
                <a:gd name="connsiteY116" fmla="*/ 545293 h 1062835"/>
                <a:gd name="connsiteX117" fmla="*/ 449709 w 859421"/>
                <a:gd name="connsiteY117" fmla="*/ 501684 h 1062835"/>
                <a:gd name="connsiteX118" fmla="*/ 493044 w 859421"/>
                <a:gd name="connsiteY118" fmla="*/ 531598 h 1062835"/>
                <a:gd name="connsiteX119" fmla="*/ 504504 w 859421"/>
                <a:gd name="connsiteY119" fmla="*/ 538446 h 1062835"/>
                <a:gd name="connsiteX120" fmla="*/ 504146 w 859421"/>
                <a:gd name="connsiteY120" fmla="*/ 497359 h 1062835"/>
                <a:gd name="connsiteX121" fmla="*/ 480867 w 859421"/>
                <a:gd name="connsiteY121" fmla="*/ 432487 h 1062835"/>
                <a:gd name="connsiteX122" fmla="*/ 622691 w 859421"/>
                <a:gd name="connsiteY122" fmla="*/ 453750 h 1062835"/>
                <a:gd name="connsiteX123" fmla="*/ 654207 w 859421"/>
                <a:gd name="connsiteY123" fmla="*/ 508532 h 1062835"/>
                <a:gd name="connsiteX124" fmla="*/ 676412 w 859421"/>
                <a:gd name="connsiteY124" fmla="*/ 566557 h 1062835"/>
                <a:gd name="connsiteX125" fmla="*/ 617677 w 859421"/>
                <a:gd name="connsiteY125" fmla="*/ 516821 h 1062835"/>
                <a:gd name="connsiteX126" fmla="*/ 600844 w 859421"/>
                <a:gd name="connsiteY126" fmla="*/ 479700 h 1062835"/>
                <a:gd name="connsiteX127" fmla="*/ 600486 w 859421"/>
                <a:gd name="connsiteY127" fmla="*/ 480060 h 1062835"/>
                <a:gd name="connsiteX128" fmla="*/ 563239 w 859421"/>
                <a:gd name="connsiteY128" fmla="*/ 466725 h 1062835"/>
                <a:gd name="connsiteX129" fmla="*/ 581504 w 859421"/>
                <a:gd name="connsiteY129" fmla="*/ 485466 h 1062835"/>
                <a:gd name="connsiteX130" fmla="*/ 614095 w 859421"/>
                <a:gd name="connsiteY130" fmla="*/ 575928 h 1062835"/>
                <a:gd name="connsiteX131" fmla="*/ 548914 w 859421"/>
                <a:gd name="connsiteY131" fmla="*/ 526913 h 1062835"/>
                <a:gd name="connsiteX132" fmla="*/ 480867 w 859421"/>
                <a:gd name="connsiteY132" fmla="*/ 432487 h 1062835"/>
                <a:gd name="connsiteX133" fmla="*/ 616244 w 859421"/>
                <a:gd name="connsiteY133" fmla="*/ 411943 h 1062835"/>
                <a:gd name="connsiteX134" fmla="*/ 689663 w 859421"/>
                <a:gd name="connsiteY134" fmla="*/ 466725 h 1062835"/>
                <a:gd name="connsiteX135" fmla="*/ 737654 w 859421"/>
                <a:gd name="connsiteY135" fmla="*/ 499162 h 1062835"/>
                <a:gd name="connsiteX136" fmla="*/ 738012 w 859421"/>
                <a:gd name="connsiteY136" fmla="*/ 500243 h 1062835"/>
                <a:gd name="connsiteX137" fmla="*/ 717598 w 859421"/>
                <a:gd name="connsiteY137" fmla="*/ 512497 h 1062835"/>
                <a:gd name="connsiteX138" fmla="*/ 717598 w 859421"/>
                <a:gd name="connsiteY138" fmla="*/ 512136 h 1062835"/>
                <a:gd name="connsiteX139" fmla="*/ 649909 w 859421"/>
                <a:gd name="connsiteY139" fmla="*/ 456994 h 1062835"/>
                <a:gd name="connsiteX140" fmla="*/ 568611 w 859421"/>
                <a:gd name="connsiteY140" fmla="*/ 422395 h 1062835"/>
                <a:gd name="connsiteX141" fmla="*/ 616244 w 859421"/>
                <a:gd name="connsiteY141" fmla="*/ 411943 h 1062835"/>
                <a:gd name="connsiteX142" fmla="*/ 722612 w 859421"/>
                <a:gd name="connsiteY142" fmla="*/ 254446 h 1062835"/>
                <a:gd name="connsiteX143" fmla="*/ 722430 w 859421"/>
                <a:gd name="connsiteY143" fmla="*/ 255016 h 1062835"/>
                <a:gd name="connsiteX144" fmla="*/ 719187 w 859421"/>
                <a:gd name="connsiteY144" fmla="*/ 258726 h 1062835"/>
                <a:gd name="connsiteX145" fmla="*/ 651700 w 859421"/>
                <a:gd name="connsiteY145" fmla="*/ 346710 h 1062835"/>
                <a:gd name="connsiteX146" fmla="*/ 660295 w 859421"/>
                <a:gd name="connsiteY146" fmla="*/ 370136 h 1062835"/>
                <a:gd name="connsiteX147" fmla="*/ 670681 w 859421"/>
                <a:gd name="connsiteY147" fmla="*/ 377344 h 1062835"/>
                <a:gd name="connsiteX148" fmla="*/ 689663 w 859421"/>
                <a:gd name="connsiteY148" fmla="*/ 328690 h 1062835"/>
                <a:gd name="connsiteX149" fmla="*/ 710166 w 859421"/>
                <a:gd name="connsiteY149" fmla="*/ 293325 h 1062835"/>
                <a:gd name="connsiteX150" fmla="*/ 722430 w 859421"/>
                <a:gd name="connsiteY150" fmla="*/ 255016 h 1062835"/>
                <a:gd name="connsiteX151" fmla="*/ 722612 w 859421"/>
                <a:gd name="connsiteY151" fmla="*/ 254807 h 1062835"/>
                <a:gd name="connsiteX152" fmla="*/ 443531 w 859421"/>
                <a:gd name="connsiteY152" fmla="*/ 245437 h 1062835"/>
                <a:gd name="connsiteX153" fmla="*/ 465825 w 859421"/>
                <a:gd name="connsiteY153" fmla="*/ 250121 h 1062835"/>
                <a:gd name="connsiteX154" fmla="*/ 516323 w 859421"/>
                <a:gd name="connsiteY154" fmla="*/ 260573 h 1062835"/>
                <a:gd name="connsiteX155" fmla="*/ 463676 w 859421"/>
                <a:gd name="connsiteY155" fmla="*/ 273548 h 1062835"/>
                <a:gd name="connsiteX156" fmla="*/ 427862 w 859421"/>
                <a:gd name="connsiteY156" fmla="*/ 269223 h 1062835"/>
                <a:gd name="connsiteX157" fmla="*/ 427146 w 859421"/>
                <a:gd name="connsiteY157" fmla="*/ 264538 h 1062835"/>
                <a:gd name="connsiteX158" fmla="*/ 443531 w 859421"/>
                <a:gd name="connsiteY158" fmla="*/ 245437 h 1062835"/>
                <a:gd name="connsiteX159" fmla="*/ 406374 w 859421"/>
                <a:gd name="connsiteY159" fmla="*/ 207954 h 1062835"/>
                <a:gd name="connsiteX160" fmla="*/ 378797 w 859421"/>
                <a:gd name="connsiteY160" fmla="*/ 244355 h 1062835"/>
                <a:gd name="connsiteX161" fmla="*/ 375574 w 859421"/>
                <a:gd name="connsiteY161" fmla="*/ 265258 h 1062835"/>
                <a:gd name="connsiteX162" fmla="*/ 381304 w 859421"/>
                <a:gd name="connsiteY162" fmla="*/ 316076 h 1062835"/>
                <a:gd name="connsiteX163" fmla="*/ 383811 w 859421"/>
                <a:gd name="connsiteY163" fmla="*/ 314274 h 1062835"/>
                <a:gd name="connsiteX164" fmla="*/ 388109 w 859421"/>
                <a:gd name="connsiteY164" fmla="*/ 277512 h 1062835"/>
                <a:gd name="connsiteX165" fmla="*/ 393481 w 859421"/>
                <a:gd name="connsiteY165" fmla="*/ 240030 h 1062835"/>
                <a:gd name="connsiteX166" fmla="*/ 406374 w 859421"/>
                <a:gd name="connsiteY166" fmla="*/ 207954 h 1062835"/>
                <a:gd name="connsiteX167" fmla="*/ 69006 w 859421"/>
                <a:gd name="connsiteY167" fmla="*/ 206152 h 1062835"/>
                <a:gd name="connsiteX168" fmla="*/ 74020 w 859421"/>
                <a:gd name="connsiteY168" fmla="*/ 326888 h 1062835"/>
                <a:gd name="connsiteX169" fmla="*/ 89062 w 859421"/>
                <a:gd name="connsiteY169" fmla="*/ 345268 h 1062835"/>
                <a:gd name="connsiteX170" fmla="*/ 76169 w 859421"/>
                <a:gd name="connsiteY170" fmla="*/ 347431 h 1062835"/>
                <a:gd name="connsiteX171" fmla="*/ 32476 w 859421"/>
                <a:gd name="connsiteY171" fmla="*/ 380588 h 1062835"/>
                <a:gd name="connsiteX172" fmla="*/ 114848 w 859421"/>
                <a:gd name="connsiteY172" fmla="*/ 383111 h 1062835"/>
                <a:gd name="connsiteX173" fmla="*/ 122727 w 859421"/>
                <a:gd name="connsiteY173" fmla="*/ 387796 h 1062835"/>
                <a:gd name="connsiteX174" fmla="*/ 122727 w 859421"/>
                <a:gd name="connsiteY174" fmla="*/ 387436 h 1062835"/>
                <a:gd name="connsiteX175" fmla="*/ 69006 w 859421"/>
                <a:gd name="connsiteY175" fmla="*/ 206152 h 1062835"/>
                <a:gd name="connsiteX176" fmla="*/ 317197 w 859421"/>
                <a:gd name="connsiteY176" fmla="*/ 200385 h 1062835"/>
                <a:gd name="connsiteX177" fmla="*/ 231244 w 859421"/>
                <a:gd name="connsiteY177" fmla="*/ 270304 h 1062835"/>
                <a:gd name="connsiteX178" fmla="*/ 250225 w 859421"/>
                <a:gd name="connsiteY178" fmla="*/ 273187 h 1062835"/>
                <a:gd name="connsiteX179" fmla="*/ 267416 w 859421"/>
                <a:gd name="connsiteY179" fmla="*/ 272827 h 1062835"/>
                <a:gd name="connsiteX180" fmla="*/ 228020 w 859421"/>
                <a:gd name="connsiteY180" fmla="*/ 369776 h 1062835"/>
                <a:gd name="connsiteX181" fmla="*/ 257030 w 859421"/>
                <a:gd name="connsiteY181" fmla="*/ 356801 h 1062835"/>
                <a:gd name="connsiteX182" fmla="*/ 257746 w 859421"/>
                <a:gd name="connsiteY182" fmla="*/ 357162 h 1062835"/>
                <a:gd name="connsiteX183" fmla="*/ 261685 w 859421"/>
                <a:gd name="connsiteY183" fmla="*/ 361847 h 1062835"/>
                <a:gd name="connsiteX184" fmla="*/ 265625 w 859421"/>
                <a:gd name="connsiteY184" fmla="*/ 492674 h 1062835"/>
                <a:gd name="connsiteX185" fmla="*/ 267416 w 859421"/>
                <a:gd name="connsiteY185" fmla="*/ 492674 h 1062835"/>
                <a:gd name="connsiteX186" fmla="*/ 316481 w 859421"/>
                <a:gd name="connsiteY186" fmla="*/ 419872 h 1062835"/>
                <a:gd name="connsiteX187" fmla="*/ 342267 w 859421"/>
                <a:gd name="connsiteY187" fmla="*/ 400771 h 1062835"/>
                <a:gd name="connsiteX188" fmla="*/ 363039 w 859421"/>
                <a:gd name="connsiteY188" fmla="*/ 435370 h 1062835"/>
                <a:gd name="connsiteX189" fmla="*/ 370560 w 859421"/>
                <a:gd name="connsiteY189" fmla="*/ 427080 h 1062835"/>
                <a:gd name="connsiteX190" fmla="*/ 401002 w 859421"/>
                <a:gd name="connsiteY190" fmla="*/ 384553 h 1062835"/>
                <a:gd name="connsiteX191" fmla="*/ 419267 w 859421"/>
                <a:gd name="connsiteY191" fmla="*/ 415908 h 1062835"/>
                <a:gd name="connsiteX192" fmla="*/ 404225 w 859421"/>
                <a:gd name="connsiteY192" fmla="*/ 362207 h 1062835"/>
                <a:gd name="connsiteX193" fmla="*/ 368053 w 859421"/>
                <a:gd name="connsiteY193" fmla="*/ 406537 h 1062835"/>
                <a:gd name="connsiteX194" fmla="*/ 355876 w 859421"/>
                <a:gd name="connsiteY194" fmla="*/ 353918 h 1062835"/>
                <a:gd name="connsiteX195" fmla="*/ 318630 w 859421"/>
                <a:gd name="connsiteY195" fmla="*/ 389959 h 1062835"/>
                <a:gd name="connsiteX196" fmla="*/ 281025 w 859421"/>
                <a:gd name="connsiteY196" fmla="*/ 414827 h 1062835"/>
                <a:gd name="connsiteX197" fmla="*/ 287472 w 859421"/>
                <a:gd name="connsiteY197" fmla="*/ 361487 h 1062835"/>
                <a:gd name="connsiteX198" fmla="*/ 311825 w 859421"/>
                <a:gd name="connsiteY198" fmla="*/ 305263 h 1062835"/>
                <a:gd name="connsiteX199" fmla="*/ 270639 w 859421"/>
                <a:gd name="connsiteY199" fmla="*/ 322923 h 1062835"/>
                <a:gd name="connsiteX200" fmla="*/ 319346 w 859421"/>
                <a:gd name="connsiteY200" fmla="*/ 233543 h 1062835"/>
                <a:gd name="connsiteX201" fmla="*/ 298574 w 859421"/>
                <a:gd name="connsiteY201" fmla="*/ 246517 h 1062835"/>
                <a:gd name="connsiteX202" fmla="*/ 289978 w 859421"/>
                <a:gd name="connsiteY202" fmla="*/ 243274 h 1062835"/>
                <a:gd name="connsiteX203" fmla="*/ 317197 w 859421"/>
                <a:gd name="connsiteY203" fmla="*/ 200385 h 1062835"/>
                <a:gd name="connsiteX204" fmla="*/ 396604 w 859421"/>
                <a:gd name="connsiteY204" fmla="*/ 153792 h 1062835"/>
                <a:gd name="connsiteX205" fmla="*/ 390616 w 859421"/>
                <a:gd name="connsiteY205" fmla="*/ 154974 h 1062835"/>
                <a:gd name="connsiteX206" fmla="*/ 416044 w 859421"/>
                <a:gd name="connsiteY206" fmla="*/ 173355 h 1062835"/>
                <a:gd name="connsiteX207" fmla="*/ 435025 w 859421"/>
                <a:gd name="connsiteY207" fmla="*/ 178040 h 1062835"/>
                <a:gd name="connsiteX208" fmla="*/ 446844 w 859421"/>
                <a:gd name="connsiteY208" fmla="*/ 171913 h 1062835"/>
                <a:gd name="connsiteX209" fmla="*/ 435383 w 859421"/>
                <a:gd name="connsiteY209" fmla="*/ 157497 h 1062835"/>
                <a:gd name="connsiteX210" fmla="*/ 435383 w 859421"/>
                <a:gd name="connsiteY210" fmla="*/ 157137 h 1062835"/>
                <a:gd name="connsiteX211" fmla="*/ 396604 w 859421"/>
                <a:gd name="connsiteY211" fmla="*/ 153792 h 1062835"/>
                <a:gd name="connsiteX212" fmla="*/ 83332 w 859421"/>
                <a:gd name="connsiteY212" fmla="*/ 149208 h 1062835"/>
                <a:gd name="connsiteX213" fmla="*/ 102671 w 859421"/>
                <a:gd name="connsiteY213" fmla="*/ 182365 h 1062835"/>
                <a:gd name="connsiteX214" fmla="*/ 102313 w 859421"/>
                <a:gd name="connsiteY214" fmla="*/ 290847 h 1062835"/>
                <a:gd name="connsiteX215" fmla="*/ 127025 w 859421"/>
                <a:gd name="connsiteY215" fmla="*/ 230299 h 1062835"/>
                <a:gd name="connsiteX216" fmla="*/ 177881 w 859421"/>
                <a:gd name="connsiteY216" fmla="*/ 210837 h 1062835"/>
                <a:gd name="connsiteX217" fmla="*/ 162123 w 859421"/>
                <a:gd name="connsiteY217" fmla="*/ 322923 h 1062835"/>
                <a:gd name="connsiteX218" fmla="*/ 140634 w 859421"/>
                <a:gd name="connsiteY218" fmla="*/ 527634 h 1062835"/>
                <a:gd name="connsiteX219" fmla="*/ 151020 w 859421"/>
                <a:gd name="connsiteY219" fmla="*/ 526913 h 1062835"/>
                <a:gd name="connsiteX220" fmla="*/ 183611 w 859421"/>
                <a:gd name="connsiteY220" fmla="*/ 563674 h 1062835"/>
                <a:gd name="connsiteX221" fmla="*/ 171076 w 859421"/>
                <a:gd name="connsiteY221" fmla="*/ 565476 h 1062835"/>
                <a:gd name="connsiteX222" fmla="*/ 96583 w 859421"/>
                <a:gd name="connsiteY222" fmla="*/ 673237 h 1062835"/>
                <a:gd name="connsiteX223" fmla="*/ 212978 w 859421"/>
                <a:gd name="connsiteY223" fmla="*/ 739192 h 1062835"/>
                <a:gd name="connsiteX224" fmla="*/ 225155 w 859421"/>
                <a:gd name="connsiteY224" fmla="*/ 785684 h 1062835"/>
                <a:gd name="connsiteX225" fmla="*/ 215127 w 859421"/>
                <a:gd name="connsiteY225" fmla="*/ 795054 h 1062835"/>
                <a:gd name="connsiteX226" fmla="*/ 66857 w 859421"/>
                <a:gd name="connsiteY226" fmla="*/ 728740 h 1062835"/>
                <a:gd name="connsiteX227" fmla="*/ 67574 w 859421"/>
                <a:gd name="connsiteY227" fmla="*/ 729461 h 1062835"/>
                <a:gd name="connsiteX228" fmla="*/ 62560 w 859421"/>
                <a:gd name="connsiteY228" fmla="*/ 699547 h 1062835"/>
                <a:gd name="connsiteX229" fmla="*/ 45369 w 859421"/>
                <a:gd name="connsiteY229" fmla="*/ 690897 h 1062835"/>
                <a:gd name="connsiteX230" fmla="*/ 18508 w 859421"/>
                <a:gd name="connsiteY230" fmla="*/ 699187 h 1062835"/>
                <a:gd name="connsiteX231" fmla="*/ 63276 w 859421"/>
                <a:gd name="connsiteY231" fmla="*/ 662786 h 1062835"/>
                <a:gd name="connsiteX232" fmla="*/ 70081 w 859421"/>
                <a:gd name="connsiteY232" fmla="*/ 637197 h 1062835"/>
                <a:gd name="connsiteX233" fmla="*/ 24597 w 859421"/>
                <a:gd name="connsiteY233" fmla="*/ 644765 h 1062835"/>
                <a:gd name="connsiteX234" fmla="*/ 20299 w 859421"/>
                <a:gd name="connsiteY234" fmla="*/ 599715 h 1062835"/>
                <a:gd name="connsiteX235" fmla="*/ 85481 w 859421"/>
                <a:gd name="connsiteY235" fmla="*/ 589623 h 1062835"/>
                <a:gd name="connsiteX236" fmla="*/ 100164 w 859421"/>
                <a:gd name="connsiteY236" fmla="*/ 393202 h 1062835"/>
                <a:gd name="connsiteX237" fmla="*/ 44294 w 859421"/>
                <a:gd name="connsiteY237" fmla="*/ 392842 h 1062835"/>
                <a:gd name="connsiteX238" fmla="*/ 26387 w 859421"/>
                <a:gd name="connsiteY238" fmla="*/ 422756 h 1062835"/>
                <a:gd name="connsiteX239" fmla="*/ 243 w 859421"/>
                <a:gd name="connsiteY239" fmla="*/ 367614 h 1062835"/>
                <a:gd name="connsiteX240" fmla="*/ 42146 w 859421"/>
                <a:gd name="connsiteY240" fmla="*/ 326167 h 1062835"/>
                <a:gd name="connsiteX241" fmla="*/ 35699 w 859421"/>
                <a:gd name="connsiteY241" fmla="*/ 315715 h 1062835"/>
                <a:gd name="connsiteX242" fmla="*/ 36774 w 859421"/>
                <a:gd name="connsiteY242" fmla="*/ 220929 h 1062835"/>
                <a:gd name="connsiteX243" fmla="*/ 83332 w 859421"/>
                <a:gd name="connsiteY243" fmla="*/ 149208 h 1062835"/>
                <a:gd name="connsiteX244" fmla="*/ 264551 w 859421"/>
                <a:gd name="connsiteY244" fmla="*/ 142360 h 1062835"/>
                <a:gd name="connsiteX245" fmla="*/ 267416 w 859421"/>
                <a:gd name="connsiteY245" fmla="*/ 158578 h 1062835"/>
                <a:gd name="connsiteX246" fmla="*/ 299290 w 859421"/>
                <a:gd name="connsiteY246" fmla="*/ 185248 h 1062835"/>
                <a:gd name="connsiteX247" fmla="*/ 299290 w 859421"/>
                <a:gd name="connsiteY247" fmla="*/ 185609 h 1062835"/>
                <a:gd name="connsiteX248" fmla="*/ 324360 w 859421"/>
                <a:gd name="connsiteY248" fmla="*/ 174076 h 1062835"/>
                <a:gd name="connsiteX249" fmla="*/ 264551 w 859421"/>
                <a:gd name="connsiteY249" fmla="*/ 142360 h 1062835"/>
                <a:gd name="connsiteX250" fmla="*/ 781078 w 859421"/>
                <a:gd name="connsiteY250" fmla="*/ 141611 h 1062835"/>
                <a:gd name="connsiteX251" fmla="*/ 806416 w 859421"/>
                <a:gd name="connsiteY251" fmla="*/ 143441 h 1062835"/>
                <a:gd name="connsiteX252" fmla="*/ 836142 w 859421"/>
                <a:gd name="connsiteY252" fmla="*/ 154254 h 1062835"/>
                <a:gd name="connsiteX253" fmla="*/ 821100 w 859421"/>
                <a:gd name="connsiteY253" fmla="*/ 157858 h 1062835"/>
                <a:gd name="connsiteX254" fmla="*/ 811072 w 859421"/>
                <a:gd name="connsiteY254" fmla="*/ 171193 h 1062835"/>
                <a:gd name="connsiteX255" fmla="*/ 778840 w 859421"/>
                <a:gd name="connsiteY255" fmla="*/ 197502 h 1062835"/>
                <a:gd name="connsiteX256" fmla="*/ 843305 w 859421"/>
                <a:gd name="connsiteY256" fmla="*/ 191015 h 1062835"/>
                <a:gd name="connsiteX257" fmla="*/ 859421 w 859421"/>
                <a:gd name="connsiteY257" fmla="*/ 210477 h 1062835"/>
                <a:gd name="connsiteX258" fmla="*/ 855482 w 859421"/>
                <a:gd name="connsiteY258" fmla="*/ 212279 h 1062835"/>
                <a:gd name="connsiteX259" fmla="*/ 835426 w 859421"/>
                <a:gd name="connsiteY259" fmla="*/ 211918 h 1062835"/>
                <a:gd name="connsiteX260" fmla="*/ 818951 w 859421"/>
                <a:gd name="connsiteY260" fmla="*/ 228497 h 1062835"/>
                <a:gd name="connsiteX261" fmla="*/ 774542 w 859421"/>
                <a:gd name="connsiteY261" fmla="*/ 245436 h 1062835"/>
                <a:gd name="connsiteX262" fmla="*/ 779198 w 859421"/>
                <a:gd name="connsiteY262" fmla="*/ 264898 h 1062835"/>
                <a:gd name="connsiteX263" fmla="*/ 818235 w 859421"/>
                <a:gd name="connsiteY263" fmla="*/ 273548 h 1062835"/>
                <a:gd name="connsiteX264" fmla="*/ 838649 w 859421"/>
                <a:gd name="connsiteY264" fmla="*/ 266700 h 1062835"/>
                <a:gd name="connsiteX265" fmla="*/ 826114 w 859421"/>
                <a:gd name="connsiteY265" fmla="*/ 294451 h 1062835"/>
                <a:gd name="connsiteX266" fmla="*/ 770961 w 859421"/>
                <a:gd name="connsiteY266" fmla="*/ 314994 h 1062835"/>
                <a:gd name="connsiteX267" fmla="*/ 741951 w 859421"/>
                <a:gd name="connsiteY267" fmla="*/ 322202 h 1062835"/>
                <a:gd name="connsiteX268" fmla="*/ 729774 w 859421"/>
                <a:gd name="connsiteY268" fmla="*/ 382390 h 1062835"/>
                <a:gd name="connsiteX269" fmla="*/ 717956 w 859421"/>
                <a:gd name="connsiteY269" fmla="*/ 413385 h 1062835"/>
                <a:gd name="connsiteX270" fmla="*/ 701481 w 859421"/>
                <a:gd name="connsiteY270" fmla="*/ 382751 h 1062835"/>
                <a:gd name="connsiteX271" fmla="*/ 690021 w 859421"/>
                <a:gd name="connsiteY271" fmla="*/ 431766 h 1062835"/>
                <a:gd name="connsiteX272" fmla="*/ 643463 w 859421"/>
                <a:gd name="connsiteY272" fmla="*/ 392842 h 1062835"/>
                <a:gd name="connsiteX273" fmla="*/ 619467 w 859421"/>
                <a:gd name="connsiteY273" fmla="*/ 354999 h 1062835"/>
                <a:gd name="connsiteX274" fmla="*/ 654923 w 859421"/>
                <a:gd name="connsiteY274" fmla="*/ 312832 h 1062835"/>
                <a:gd name="connsiteX275" fmla="*/ 706853 w 859421"/>
                <a:gd name="connsiteY275" fmla="*/ 239670 h 1062835"/>
                <a:gd name="connsiteX276" fmla="*/ 735147 w 859421"/>
                <a:gd name="connsiteY276" fmla="*/ 169030 h 1062835"/>
                <a:gd name="connsiteX277" fmla="*/ 781078 w 859421"/>
                <a:gd name="connsiteY277" fmla="*/ 141611 h 1062835"/>
                <a:gd name="connsiteX278" fmla="*/ 259626 w 859421"/>
                <a:gd name="connsiteY278" fmla="*/ 123394 h 1062835"/>
                <a:gd name="connsiteX279" fmla="*/ 310034 w 859421"/>
                <a:gd name="connsiteY279" fmla="*/ 143802 h 1062835"/>
                <a:gd name="connsiteX280" fmla="*/ 327225 w 859421"/>
                <a:gd name="connsiteY280" fmla="*/ 147766 h 1062835"/>
                <a:gd name="connsiteX281" fmla="*/ 472272 w 859421"/>
                <a:gd name="connsiteY281" fmla="*/ 162182 h 1062835"/>
                <a:gd name="connsiteX282" fmla="*/ 517039 w 859421"/>
                <a:gd name="connsiteY282" fmla="*/ 170111 h 1062835"/>
                <a:gd name="connsiteX283" fmla="*/ 536021 w 859421"/>
                <a:gd name="connsiteY283" fmla="*/ 182365 h 1062835"/>
                <a:gd name="connsiteX284" fmla="*/ 517397 w 859421"/>
                <a:gd name="connsiteY284" fmla="*/ 208675 h 1062835"/>
                <a:gd name="connsiteX285" fmla="*/ 506653 w 859421"/>
                <a:gd name="connsiteY285" fmla="*/ 250842 h 1062835"/>
                <a:gd name="connsiteX286" fmla="*/ 502356 w 859421"/>
                <a:gd name="connsiteY286" fmla="*/ 239670 h 1062835"/>
                <a:gd name="connsiteX287" fmla="*/ 436816 w 859421"/>
                <a:gd name="connsiteY287" fmla="*/ 207594 h 1062835"/>
                <a:gd name="connsiteX288" fmla="*/ 420341 w 859421"/>
                <a:gd name="connsiteY288" fmla="*/ 254807 h 1062835"/>
                <a:gd name="connsiteX289" fmla="*/ 412462 w 859421"/>
                <a:gd name="connsiteY289" fmla="*/ 288324 h 1062835"/>
                <a:gd name="connsiteX290" fmla="*/ 447560 w 859421"/>
                <a:gd name="connsiteY290" fmla="*/ 303101 h 1062835"/>
                <a:gd name="connsiteX291" fmla="*/ 475137 w 859421"/>
                <a:gd name="connsiteY291" fmla="*/ 305624 h 1062835"/>
                <a:gd name="connsiteX292" fmla="*/ 491611 w 859421"/>
                <a:gd name="connsiteY292" fmla="*/ 296974 h 1062835"/>
                <a:gd name="connsiteX293" fmla="*/ 486955 w 859421"/>
                <a:gd name="connsiteY293" fmla="*/ 317517 h 1062835"/>
                <a:gd name="connsiteX294" fmla="*/ 460811 w 859421"/>
                <a:gd name="connsiteY294" fmla="*/ 327248 h 1062835"/>
                <a:gd name="connsiteX295" fmla="*/ 407090 w 859421"/>
                <a:gd name="connsiteY295" fmla="*/ 340944 h 1062835"/>
                <a:gd name="connsiteX296" fmla="*/ 424639 w 859421"/>
                <a:gd name="connsiteY296" fmla="*/ 341664 h 1062835"/>
                <a:gd name="connsiteX297" fmla="*/ 541751 w 859421"/>
                <a:gd name="connsiteY297" fmla="*/ 321842 h 1062835"/>
                <a:gd name="connsiteX298" fmla="*/ 542467 w 859421"/>
                <a:gd name="connsiteY298" fmla="*/ 322202 h 1062835"/>
                <a:gd name="connsiteX299" fmla="*/ 513458 w 859421"/>
                <a:gd name="connsiteY299" fmla="*/ 369416 h 1062835"/>
                <a:gd name="connsiteX300" fmla="*/ 455081 w 859421"/>
                <a:gd name="connsiteY300" fmla="*/ 380949 h 1062835"/>
                <a:gd name="connsiteX301" fmla="*/ 568611 w 859421"/>
                <a:gd name="connsiteY301" fmla="*/ 369055 h 1062835"/>
                <a:gd name="connsiteX302" fmla="*/ 620900 w 859421"/>
                <a:gd name="connsiteY302" fmla="*/ 398608 h 1062835"/>
                <a:gd name="connsiteX303" fmla="*/ 587235 w 859421"/>
                <a:gd name="connsiteY303" fmla="*/ 394644 h 1062835"/>
                <a:gd name="connsiteX304" fmla="*/ 457946 w 859421"/>
                <a:gd name="connsiteY304" fmla="*/ 404014 h 1062835"/>
                <a:gd name="connsiteX305" fmla="*/ 452574 w 859421"/>
                <a:gd name="connsiteY305" fmla="*/ 432847 h 1062835"/>
                <a:gd name="connsiteX306" fmla="*/ 483016 w 859421"/>
                <a:gd name="connsiteY306" fmla="*/ 501684 h 1062835"/>
                <a:gd name="connsiteX307" fmla="*/ 408881 w 859421"/>
                <a:gd name="connsiteY307" fmla="*/ 444380 h 1062835"/>
                <a:gd name="connsiteX308" fmla="*/ 403867 w 859421"/>
                <a:gd name="connsiteY308" fmla="*/ 417710 h 1062835"/>
                <a:gd name="connsiteX309" fmla="*/ 395988 w 859421"/>
                <a:gd name="connsiteY309" fmla="*/ 437893 h 1062835"/>
                <a:gd name="connsiteX310" fmla="*/ 424281 w 859421"/>
                <a:gd name="connsiteY310" fmla="*/ 532319 h 1062835"/>
                <a:gd name="connsiteX311" fmla="*/ 357309 w 859421"/>
                <a:gd name="connsiteY311" fmla="*/ 458796 h 1062835"/>
                <a:gd name="connsiteX312" fmla="*/ 356234 w 859421"/>
                <a:gd name="connsiteY312" fmla="*/ 458436 h 1062835"/>
                <a:gd name="connsiteX313" fmla="*/ 358383 w 859421"/>
                <a:gd name="connsiteY313" fmla="*/ 520425 h 1062835"/>
                <a:gd name="connsiteX314" fmla="*/ 355160 w 859421"/>
                <a:gd name="connsiteY314" fmla="*/ 574126 h 1062835"/>
                <a:gd name="connsiteX315" fmla="*/ 316123 w 859421"/>
                <a:gd name="connsiteY315" fmla="*/ 500964 h 1062835"/>
                <a:gd name="connsiteX316" fmla="*/ 323644 w 859421"/>
                <a:gd name="connsiteY316" fmla="*/ 449426 h 1062835"/>
                <a:gd name="connsiteX317" fmla="*/ 295351 w 859421"/>
                <a:gd name="connsiteY317" fmla="*/ 506009 h 1062835"/>
                <a:gd name="connsiteX318" fmla="*/ 326867 w 859421"/>
                <a:gd name="connsiteY318" fmla="*/ 565476 h 1062835"/>
                <a:gd name="connsiteX319" fmla="*/ 276369 w 859421"/>
                <a:gd name="connsiteY319" fmla="*/ 637557 h 1062835"/>
                <a:gd name="connsiteX320" fmla="*/ 277444 w 859421"/>
                <a:gd name="connsiteY320" fmla="*/ 630709 h 1062835"/>
                <a:gd name="connsiteX321" fmla="*/ 271713 w 859421"/>
                <a:gd name="connsiteY321" fmla="*/ 570161 h 1062835"/>
                <a:gd name="connsiteX322" fmla="*/ 237332 w 859421"/>
                <a:gd name="connsiteY322" fmla="*/ 580974 h 1062835"/>
                <a:gd name="connsiteX323" fmla="*/ 203309 w 859421"/>
                <a:gd name="connsiteY323" fmla="*/ 552141 h 1062835"/>
                <a:gd name="connsiteX324" fmla="*/ 238048 w 859421"/>
                <a:gd name="connsiteY324" fmla="*/ 508172 h 1062835"/>
                <a:gd name="connsiteX325" fmla="*/ 185043 w 859421"/>
                <a:gd name="connsiteY325" fmla="*/ 500964 h 1062835"/>
                <a:gd name="connsiteX326" fmla="*/ 186476 w 859421"/>
                <a:gd name="connsiteY326" fmla="*/ 498441 h 1062835"/>
                <a:gd name="connsiteX327" fmla="*/ 214053 w 859421"/>
                <a:gd name="connsiteY327" fmla="*/ 433568 h 1062835"/>
                <a:gd name="connsiteX328" fmla="*/ 226946 w 859421"/>
                <a:gd name="connsiteY328" fmla="*/ 391761 h 1062835"/>
                <a:gd name="connsiteX329" fmla="*/ 178955 w 859421"/>
                <a:gd name="connsiteY329" fmla="*/ 374822 h 1062835"/>
                <a:gd name="connsiteX330" fmla="*/ 180388 w 859421"/>
                <a:gd name="connsiteY330" fmla="*/ 374101 h 1062835"/>
                <a:gd name="connsiteX331" fmla="*/ 219783 w 859421"/>
                <a:gd name="connsiteY331" fmla="*/ 313192 h 1062835"/>
                <a:gd name="connsiteX332" fmla="*/ 234825 w 859421"/>
                <a:gd name="connsiteY332" fmla="*/ 289766 h 1062835"/>
                <a:gd name="connsiteX333" fmla="*/ 190416 w 859421"/>
                <a:gd name="connsiteY333" fmla="*/ 250842 h 1062835"/>
                <a:gd name="connsiteX334" fmla="*/ 221574 w 859421"/>
                <a:gd name="connsiteY334" fmla="*/ 258050 h 1062835"/>
                <a:gd name="connsiteX335" fmla="*/ 279234 w 859421"/>
                <a:gd name="connsiteY335" fmla="*/ 194619 h 1062835"/>
                <a:gd name="connsiteX336" fmla="*/ 245927 w 859421"/>
                <a:gd name="connsiteY336" fmla="*/ 134431 h 1062835"/>
                <a:gd name="connsiteX337" fmla="*/ 232318 w 859421"/>
                <a:gd name="connsiteY337" fmla="*/ 125421 h 1062835"/>
                <a:gd name="connsiteX338" fmla="*/ 259626 w 859421"/>
                <a:gd name="connsiteY338" fmla="*/ 123394 h 1062835"/>
                <a:gd name="connsiteX339" fmla="*/ 410364 w 859421"/>
                <a:gd name="connsiteY339" fmla="*/ 91791 h 1062835"/>
                <a:gd name="connsiteX340" fmla="*/ 336179 w 859421"/>
                <a:gd name="connsiteY340" fmla="*/ 110644 h 1062835"/>
                <a:gd name="connsiteX341" fmla="*/ 456514 w 859421"/>
                <a:gd name="connsiteY341" fmla="*/ 111365 h 1062835"/>
                <a:gd name="connsiteX342" fmla="*/ 410364 w 859421"/>
                <a:gd name="connsiteY342" fmla="*/ 91791 h 1062835"/>
                <a:gd name="connsiteX343" fmla="*/ 395272 w 859421"/>
                <a:gd name="connsiteY343" fmla="*/ 33518 h 1062835"/>
                <a:gd name="connsiteX344" fmla="*/ 390258 w 859421"/>
                <a:gd name="connsiteY344" fmla="*/ 42888 h 1062835"/>
                <a:gd name="connsiteX345" fmla="*/ 395272 w 859421"/>
                <a:gd name="connsiteY345" fmla="*/ 52259 h 1062835"/>
                <a:gd name="connsiteX346" fmla="*/ 400286 w 859421"/>
                <a:gd name="connsiteY346" fmla="*/ 42888 h 1062835"/>
                <a:gd name="connsiteX347" fmla="*/ 395272 w 859421"/>
                <a:gd name="connsiteY347" fmla="*/ 33518 h 1062835"/>
                <a:gd name="connsiteX348" fmla="*/ 394914 w 859421"/>
                <a:gd name="connsiteY348" fmla="*/ 0 h 1062835"/>
                <a:gd name="connsiteX349" fmla="*/ 397420 w 859421"/>
                <a:gd name="connsiteY349" fmla="*/ 3244 h 1062835"/>
                <a:gd name="connsiteX350" fmla="*/ 403151 w 859421"/>
                <a:gd name="connsiteY350" fmla="*/ 14416 h 1062835"/>
                <a:gd name="connsiteX351" fmla="*/ 414611 w 859421"/>
                <a:gd name="connsiteY351" fmla="*/ 14056 h 1062835"/>
                <a:gd name="connsiteX352" fmla="*/ 411388 w 859421"/>
                <a:gd name="connsiteY352" fmla="*/ 28112 h 1062835"/>
                <a:gd name="connsiteX353" fmla="*/ 421416 w 859421"/>
                <a:gd name="connsiteY353" fmla="*/ 27391 h 1062835"/>
                <a:gd name="connsiteX354" fmla="*/ 416044 w 859421"/>
                <a:gd name="connsiteY354" fmla="*/ 38203 h 1062835"/>
                <a:gd name="connsiteX355" fmla="*/ 422490 w 859421"/>
                <a:gd name="connsiteY355" fmla="*/ 42528 h 1062835"/>
                <a:gd name="connsiteX356" fmla="*/ 415327 w 859421"/>
                <a:gd name="connsiteY356" fmla="*/ 50817 h 1062835"/>
                <a:gd name="connsiteX357" fmla="*/ 419983 w 859421"/>
                <a:gd name="connsiteY357" fmla="*/ 57665 h 1062835"/>
                <a:gd name="connsiteX358" fmla="*/ 406374 w 859421"/>
                <a:gd name="connsiteY358" fmla="*/ 63431 h 1062835"/>
                <a:gd name="connsiteX359" fmla="*/ 436458 w 859421"/>
                <a:gd name="connsiteY359" fmla="*/ 63792 h 1062835"/>
                <a:gd name="connsiteX360" fmla="*/ 423565 w 859421"/>
                <a:gd name="connsiteY360" fmla="*/ 63792 h 1062835"/>
                <a:gd name="connsiteX361" fmla="*/ 429653 w 859421"/>
                <a:gd name="connsiteY361" fmla="*/ 40365 h 1062835"/>
                <a:gd name="connsiteX362" fmla="*/ 439323 w 859421"/>
                <a:gd name="connsiteY362" fmla="*/ 48655 h 1062835"/>
                <a:gd name="connsiteX363" fmla="*/ 440039 w 859421"/>
                <a:gd name="connsiteY363" fmla="*/ 33157 h 1062835"/>
                <a:gd name="connsiteX364" fmla="*/ 464393 w 859421"/>
                <a:gd name="connsiteY364" fmla="*/ 41086 h 1062835"/>
                <a:gd name="connsiteX365" fmla="*/ 454007 w 859421"/>
                <a:gd name="connsiteY365" fmla="*/ 54061 h 1062835"/>
                <a:gd name="connsiteX366" fmla="*/ 465109 w 859421"/>
                <a:gd name="connsiteY366" fmla="*/ 54421 h 1062835"/>
                <a:gd name="connsiteX367" fmla="*/ 456872 w 859421"/>
                <a:gd name="connsiteY367" fmla="*/ 74964 h 1062835"/>
                <a:gd name="connsiteX368" fmla="*/ 448635 w 859421"/>
                <a:gd name="connsiteY368" fmla="*/ 69919 h 1062835"/>
                <a:gd name="connsiteX369" fmla="*/ 468690 w 859421"/>
                <a:gd name="connsiteY369" fmla="*/ 86858 h 1062835"/>
                <a:gd name="connsiteX370" fmla="*/ 461169 w 859421"/>
                <a:gd name="connsiteY370" fmla="*/ 79650 h 1062835"/>
                <a:gd name="connsiteX371" fmla="*/ 472630 w 859421"/>
                <a:gd name="connsiteY371" fmla="*/ 77487 h 1062835"/>
                <a:gd name="connsiteX372" fmla="*/ 467974 w 859421"/>
                <a:gd name="connsiteY372" fmla="*/ 64513 h 1062835"/>
                <a:gd name="connsiteX373" fmla="*/ 479793 w 859421"/>
                <a:gd name="connsiteY373" fmla="*/ 67396 h 1062835"/>
                <a:gd name="connsiteX374" fmla="*/ 481583 w 859421"/>
                <a:gd name="connsiteY374" fmla="*/ 56584 h 1062835"/>
                <a:gd name="connsiteX375" fmla="*/ 490895 w 859421"/>
                <a:gd name="connsiteY375" fmla="*/ 64513 h 1062835"/>
                <a:gd name="connsiteX376" fmla="*/ 513100 w 859421"/>
                <a:gd name="connsiteY376" fmla="*/ 66315 h 1062835"/>
                <a:gd name="connsiteX377" fmla="*/ 513816 w 859421"/>
                <a:gd name="connsiteY377" fmla="*/ 65954 h 1062835"/>
                <a:gd name="connsiteX378" fmla="*/ 496983 w 859421"/>
                <a:gd name="connsiteY378" fmla="*/ 83614 h 1062835"/>
                <a:gd name="connsiteX379" fmla="*/ 483732 w 859421"/>
                <a:gd name="connsiteY379" fmla="*/ 100193 h 1062835"/>
                <a:gd name="connsiteX380" fmla="*/ 470123 w 859421"/>
                <a:gd name="connsiteY380" fmla="*/ 121817 h 1062835"/>
                <a:gd name="connsiteX381" fmla="*/ 469407 w 859421"/>
                <a:gd name="connsiteY381" fmla="*/ 122177 h 1062835"/>
                <a:gd name="connsiteX382" fmla="*/ 459021 w 859421"/>
                <a:gd name="connsiteY382" fmla="*/ 135873 h 1062835"/>
                <a:gd name="connsiteX383" fmla="*/ 331881 w 859421"/>
                <a:gd name="connsiteY383" fmla="*/ 135512 h 1062835"/>
                <a:gd name="connsiteX384" fmla="*/ 320420 w 859421"/>
                <a:gd name="connsiteY384" fmla="*/ 121457 h 1062835"/>
                <a:gd name="connsiteX385" fmla="*/ 306453 w 859421"/>
                <a:gd name="connsiteY385" fmla="*/ 100193 h 1062835"/>
                <a:gd name="connsiteX386" fmla="*/ 293202 w 859421"/>
                <a:gd name="connsiteY386" fmla="*/ 83614 h 1062835"/>
                <a:gd name="connsiteX387" fmla="*/ 276369 w 859421"/>
                <a:gd name="connsiteY387" fmla="*/ 65954 h 1062835"/>
                <a:gd name="connsiteX388" fmla="*/ 298574 w 859421"/>
                <a:gd name="connsiteY388" fmla="*/ 64152 h 1062835"/>
                <a:gd name="connsiteX389" fmla="*/ 307885 w 859421"/>
                <a:gd name="connsiteY389" fmla="*/ 56223 h 1062835"/>
                <a:gd name="connsiteX390" fmla="*/ 309676 w 859421"/>
                <a:gd name="connsiteY390" fmla="*/ 67035 h 1062835"/>
                <a:gd name="connsiteX391" fmla="*/ 321495 w 859421"/>
                <a:gd name="connsiteY391" fmla="*/ 64152 h 1062835"/>
                <a:gd name="connsiteX392" fmla="*/ 317197 w 859421"/>
                <a:gd name="connsiteY392" fmla="*/ 77127 h 1062835"/>
                <a:gd name="connsiteX393" fmla="*/ 328658 w 859421"/>
                <a:gd name="connsiteY393" fmla="*/ 79289 h 1062835"/>
                <a:gd name="connsiteX394" fmla="*/ 321137 w 859421"/>
                <a:gd name="connsiteY394" fmla="*/ 86497 h 1062835"/>
                <a:gd name="connsiteX395" fmla="*/ 341193 w 859421"/>
                <a:gd name="connsiteY395" fmla="*/ 69558 h 1062835"/>
                <a:gd name="connsiteX396" fmla="*/ 332955 w 859421"/>
                <a:gd name="connsiteY396" fmla="*/ 74604 h 1062835"/>
                <a:gd name="connsiteX397" fmla="*/ 324718 w 859421"/>
                <a:gd name="connsiteY397" fmla="*/ 54061 h 1062835"/>
                <a:gd name="connsiteX398" fmla="*/ 335820 w 859421"/>
                <a:gd name="connsiteY398" fmla="*/ 53700 h 1062835"/>
                <a:gd name="connsiteX399" fmla="*/ 325434 w 859421"/>
                <a:gd name="connsiteY399" fmla="*/ 40726 h 1062835"/>
                <a:gd name="connsiteX400" fmla="*/ 349788 w 859421"/>
                <a:gd name="connsiteY400" fmla="*/ 32797 h 1062835"/>
                <a:gd name="connsiteX401" fmla="*/ 350504 w 859421"/>
                <a:gd name="connsiteY401" fmla="*/ 48294 h 1062835"/>
                <a:gd name="connsiteX402" fmla="*/ 360174 w 859421"/>
                <a:gd name="connsiteY402" fmla="*/ 40005 h 1062835"/>
                <a:gd name="connsiteX403" fmla="*/ 366262 w 859421"/>
                <a:gd name="connsiteY403" fmla="*/ 63431 h 1062835"/>
                <a:gd name="connsiteX404" fmla="*/ 353369 w 859421"/>
                <a:gd name="connsiteY404" fmla="*/ 63431 h 1062835"/>
                <a:gd name="connsiteX405" fmla="*/ 383453 w 859421"/>
                <a:gd name="connsiteY405" fmla="*/ 63071 h 1062835"/>
                <a:gd name="connsiteX406" fmla="*/ 369844 w 859421"/>
                <a:gd name="connsiteY406" fmla="*/ 57304 h 1062835"/>
                <a:gd name="connsiteX407" fmla="*/ 374500 w 859421"/>
                <a:gd name="connsiteY407" fmla="*/ 50457 h 1062835"/>
                <a:gd name="connsiteX408" fmla="*/ 367337 w 859421"/>
                <a:gd name="connsiteY408" fmla="*/ 42167 h 1062835"/>
                <a:gd name="connsiteX409" fmla="*/ 373783 w 859421"/>
                <a:gd name="connsiteY409" fmla="*/ 37843 h 1062835"/>
                <a:gd name="connsiteX410" fmla="*/ 368411 w 859421"/>
                <a:gd name="connsiteY410" fmla="*/ 27030 h 1062835"/>
                <a:gd name="connsiteX411" fmla="*/ 378797 w 859421"/>
                <a:gd name="connsiteY411" fmla="*/ 27751 h 1062835"/>
                <a:gd name="connsiteX412" fmla="*/ 375216 w 859421"/>
                <a:gd name="connsiteY412" fmla="*/ 13695 h 1062835"/>
                <a:gd name="connsiteX413" fmla="*/ 386676 w 859421"/>
                <a:gd name="connsiteY413" fmla="*/ 14056 h 1062835"/>
                <a:gd name="connsiteX414" fmla="*/ 392407 w 859421"/>
                <a:gd name="connsiteY414" fmla="*/ 2883 h 1062835"/>
                <a:gd name="connsiteX415" fmla="*/ 393123 w 859421"/>
                <a:gd name="connsiteY415" fmla="*/ 2162 h 1062835"/>
                <a:gd name="connsiteX416" fmla="*/ 394914 w 859421"/>
                <a:gd name="connsiteY416" fmla="*/ 0 h 10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859421" h="1062835">
                  <a:moveTo>
                    <a:pt x="366262" y="821364"/>
                  </a:moveTo>
                  <a:cubicBezTo>
                    <a:pt x="360174" y="878308"/>
                    <a:pt x="307527" y="908942"/>
                    <a:pt x="307169" y="911105"/>
                  </a:cubicBezTo>
                  <a:cubicBezTo>
                    <a:pt x="307169" y="911465"/>
                    <a:pt x="400644" y="897409"/>
                    <a:pt x="366262" y="821364"/>
                  </a:cubicBezTo>
                  <a:close/>
                  <a:moveTo>
                    <a:pt x="76169" y="794333"/>
                  </a:moveTo>
                  <a:lnTo>
                    <a:pt x="76319" y="794770"/>
                  </a:lnTo>
                  <a:lnTo>
                    <a:pt x="76169" y="794694"/>
                  </a:lnTo>
                  <a:close/>
                  <a:moveTo>
                    <a:pt x="671398" y="770186"/>
                  </a:moveTo>
                  <a:cubicBezTo>
                    <a:pt x="680351" y="773430"/>
                    <a:pt x="688588" y="774511"/>
                    <a:pt x="695393" y="774511"/>
                  </a:cubicBezTo>
                  <a:cubicBezTo>
                    <a:pt x="703988" y="774511"/>
                    <a:pt x="712226" y="773069"/>
                    <a:pt x="719030" y="770907"/>
                  </a:cubicBezTo>
                  <a:cubicBezTo>
                    <a:pt x="729775" y="783521"/>
                    <a:pt x="747323" y="790729"/>
                    <a:pt x="765230" y="788206"/>
                  </a:cubicBezTo>
                  <a:cubicBezTo>
                    <a:pt x="728342" y="945703"/>
                    <a:pt x="587951" y="1062835"/>
                    <a:pt x="419983" y="1062835"/>
                  </a:cubicBezTo>
                  <a:cubicBezTo>
                    <a:pt x="274892" y="1062835"/>
                    <a:pt x="150366" y="975364"/>
                    <a:pt x="95349" y="850158"/>
                  </a:cubicBezTo>
                  <a:lnTo>
                    <a:pt x="76319" y="794770"/>
                  </a:lnTo>
                  <a:lnTo>
                    <a:pt x="124473" y="819066"/>
                  </a:lnTo>
                  <a:cubicBezTo>
                    <a:pt x="141798" y="824157"/>
                    <a:pt x="159974" y="826409"/>
                    <a:pt x="177881" y="826409"/>
                  </a:cubicBezTo>
                  <a:cubicBezTo>
                    <a:pt x="181820" y="826409"/>
                    <a:pt x="185760" y="826409"/>
                    <a:pt x="189699" y="826049"/>
                  </a:cubicBezTo>
                  <a:cubicBezTo>
                    <a:pt x="233034" y="909663"/>
                    <a:pt x="320062" y="966967"/>
                    <a:pt x="419983" y="966967"/>
                  </a:cubicBezTo>
                  <a:cubicBezTo>
                    <a:pt x="541035" y="966967"/>
                    <a:pt x="643105" y="882993"/>
                    <a:pt x="671398" y="770186"/>
                  </a:cubicBezTo>
                  <a:close/>
                  <a:moveTo>
                    <a:pt x="515786" y="745679"/>
                  </a:moveTo>
                  <a:cubicBezTo>
                    <a:pt x="517308" y="746851"/>
                    <a:pt x="518651" y="749103"/>
                    <a:pt x="520263" y="751806"/>
                  </a:cubicBezTo>
                  <a:cubicBezTo>
                    <a:pt x="527067" y="762618"/>
                    <a:pt x="541751" y="793252"/>
                    <a:pt x="566104" y="810552"/>
                  </a:cubicBezTo>
                  <a:cubicBezTo>
                    <a:pt x="595114" y="831455"/>
                    <a:pt x="613379" y="832537"/>
                    <a:pt x="624839" y="827130"/>
                  </a:cubicBezTo>
                  <a:cubicBezTo>
                    <a:pt x="610156" y="852359"/>
                    <a:pt x="590816" y="874344"/>
                    <a:pt x="568253" y="892724"/>
                  </a:cubicBezTo>
                  <a:cubicBezTo>
                    <a:pt x="494476" y="879029"/>
                    <a:pt x="478002" y="858125"/>
                    <a:pt x="477644" y="865694"/>
                  </a:cubicBezTo>
                  <a:cubicBezTo>
                    <a:pt x="477286" y="873623"/>
                    <a:pt x="478002" y="902816"/>
                    <a:pt x="481225" y="904618"/>
                  </a:cubicBezTo>
                  <a:cubicBezTo>
                    <a:pt x="483732" y="906059"/>
                    <a:pt x="518114" y="901014"/>
                    <a:pt x="549272" y="906780"/>
                  </a:cubicBezTo>
                  <a:cubicBezTo>
                    <a:pt x="538170" y="913988"/>
                    <a:pt x="526709" y="920475"/>
                    <a:pt x="514174" y="925882"/>
                  </a:cubicBezTo>
                  <a:cubicBezTo>
                    <a:pt x="479793" y="927684"/>
                    <a:pt x="445053" y="937775"/>
                    <a:pt x="445769" y="934531"/>
                  </a:cubicBezTo>
                  <a:cubicBezTo>
                    <a:pt x="461886" y="855602"/>
                    <a:pt x="430369" y="817760"/>
                    <a:pt x="426072" y="807308"/>
                  </a:cubicBezTo>
                  <a:cubicBezTo>
                    <a:pt x="409955" y="769466"/>
                    <a:pt x="474421" y="770907"/>
                    <a:pt x="510235" y="746039"/>
                  </a:cubicBezTo>
                  <a:cubicBezTo>
                    <a:pt x="512563" y="744418"/>
                    <a:pt x="514264" y="744508"/>
                    <a:pt x="515786" y="745679"/>
                  </a:cubicBezTo>
                  <a:close/>
                  <a:moveTo>
                    <a:pt x="95150" y="741714"/>
                  </a:moveTo>
                  <a:cubicBezTo>
                    <a:pt x="93538" y="742526"/>
                    <a:pt x="102201" y="765231"/>
                    <a:pt x="135643" y="776077"/>
                  </a:cubicBezTo>
                  <a:lnTo>
                    <a:pt x="177782" y="781706"/>
                  </a:lnTo>
                  <a:lnTo>
                    <a:pt x="177523" y="781719"/>
                  </a:lnTo>
                  <a:lnTo>
                    <a:pt x="177881" y="781719"/>
                  </a:lnTo>
                  <a:lnTo>
                    <a:pt x="177782" y="781706"/>
                  </a:lnTo>
                  <a:lnTo>
                    <a:pt x="193415" y="780909"/>
                  </a:lnTo>
                  <a:cubicBezTo>
                    <a:pt x="199190" y="780188"/>
                    <a:pt x="204204" y="778836"/>
                    <a:pt x="204741" y="776313"/>
                  </a:cubicBezTo>
                  <a:cubicBezTo>
                    <a:pt x="205457" y="773070"/>
                    <a:pt x="202592" y="766222"/>
                    <a:pt x="199369" y="765141"/>
                  </a:cubicBezTo>
                  <a:cubicBezTo>
                    <a:pt x="194355" y="763339"/>
                    <a:pt x="156034" y="776674"/>
                    <a:pt x="122011" y="759014"/>
                  </a:cubicBezTo>
                  <a:cubicBezTo>
                    <a:pt x="109476" y="752527"/>
                    <a:pt x="96225" y="741354"/>
                    <a:pt x="95150" y="741714"/>
                  </a:cubicBezTo>
                  <a:close/>
                  <a:moveTo>
                    <a:pt x="456872" y="575567"/>
                  </a:moveTo>
                  <a:cubicBezTo>
                    <a:pt x="456872" y="575567"/>
                    <a:pt x="489104" y="610166"/>
                    <a:pt x="482658" y="644044"/>
                  </a:cubicBezTo>
                  <a:cubicBezTo>
                    <a:pt x="480509" y="656298"/>
                    <a:pt x="479076" y="661344"/>
                    <a:pt x="485523" y="653415"/>
                  </a:cubicBezTo>
                  <a:cubicBezTo>
                    <a:pt x="498058" y="637918"/>
                    <a:pt x="495551" y="620618"/>
                    <a:pt x="495909" y="620979"/>
                  </a:cubicBezTo>
                  <a:cubicBezTo>
                    <a:pt x="496983" y="622060"/>
                    <a:pt x="527783" y="638999"/>
                    <a:pt x="524202" y="689816"/>
                  </a:cubicBezTo>
                  <a:cubicBezTo>
                    <a:pt x="523844" y="694141"/>
                    <a:pt x="541393" y="672156"/>
                    <a:pt x="543542" y="661344"/>
                  </a:cubicBezTo>
                  <a:cubicBezTo>
                    <a:pt x="547123" y="661344"/>
                    <a:pt x="565746" y="691978"/>
                    <a:pt x="564314" y="705674"/>
                  </a:cubicBezTo>
                  <a:cubicBezTo>
                    <a:pt x="563239" y="715405"/>
                    <a:pt x="570044" y="709278"/>
                    <a:pt x="574342" y="703151"/>
                  </a:cubicBezTo>
                  <a:cubicBezTo>
                    <a:pt x="576849" y="699547"/>
                    <a:pt x="578281" y="694862"/>
                    <a:pt x="578997" y="691618"/>
                  </a:cubicBezTo>
                  <a:cubicBezTo>
                    <a:pt x="579714" y="687293"/>
                    <a:pt x="580788" y="688374"/>
                    <a:pt x="585802" y="689456"/>
                  </a:cubicBezTo>
                  <a:cubicBezTo>
                    <a:pt x="597352" y="692429"/>
                    <a:pt x="624011" y="695605"/>
                    <a:pt x="644929" y="698376"/>
                  </a:cubicBezTo>
                  <a:lnTo>
                    <a:pt x="662549" y="700902"/>
                  </a:lnTo>
                  <a:lnTo>
                    <a:pt x="662802" y="700989"/>
                  </a:lnTo>
                  <a:lnTo>
                    <a:pt x="663160" y="700989"/>
                  </a:lnTo>
                  <a:lnTo>
                    <a:pt x="662549" y="700902"/>
                  </a:lnTo>
                  <a:lnTo>
                    <a:pt x="653200" y="697666"/>
                  </a:lnTo>
                  <a:cubicBezTo>
                    <a:pt x="639300" y="692497"/>
                    <a:pt x="615528" y="682968"/>
                    <a:pt x="609081" y="679725"/>
                  </a:cubicBezTo>
                  <a:cubicBezTo>
                    <a:pt x="590458" y="670714"/>
                    <a:pt x="520979" y="620618"/>
                    <a:pt x="505937" y="604760"/>
                  </a:cubicBezTo>
                  <a:cubicBezTo>
                    <a:pt x="488746" y="586380"/>
                    <a:pt x="459021" y="572684"/>
                    <a:pt x="456872" y="575567"/>
                  </a:cubicBezTo>
                  <a:close/>
                  <a:moveTo>
                    <a:pt x="504146" y="497359"/>
                  </a:moveTo>
                  <a:cubicBezTo>
                    <a:pt x="508802" y="500603"/>
                    <a:pt x="516323" y="520786"/>
                    <a:pt x="534230" y="539167"/>
                  </a:cubicBezTo>
                  <a:cubicBezTo>
                    <a:pt x="548556" y="554304"/>
                    <a:pt x="615886" y="598273"/>
                    <a:pt x="653132" y="640080"/>
                  </a:cubicBezTo>
                  <a:cubicBezTo>
                    <a:pt x="663877" y="651973"/>
                    <a:pt x="685007" y="657740"/>
                    <a:pt x="700407" y="652334"/>
                  </a:cubicBezTo>
                  <a:cubicBezTo>
                    <a:pt x="722970" y="644405"/>
                    <a:pt x="721895" y="599354"/>
                    <a:pt x="770961" y="597192"/>
                  </a:cubicBezTo>
                  <a:cubicBezTo>
                    <a:pt x="784928" y="596471"/>
                    <a:pt x="804268" y="587821"/>
                    <a:pt x="812147" y="606562"/>
                  </a:cubicBezTo>
                  <a:cubicBezTo>
                    <a:pt x="815728" y="614852"/>
                    <a:pt x="807133" y="610887"/>
                    <a:pt x="800686" y="611608"/>
                  </a:cubicBezTo>
                  <a:cubicBezTo>
                    <a:pt x="792091" y="612689"/>
                    <a:pt x="787793" y="616654"/>
                    <a:pt x="787793" y="624583"/>
                  </a:cubicBezTo>
                  <a:cubicBezTo>
                    <a:pt x="788151" y="644765"/>
                    <a:pt x="757709" y="659542"/>
                    <a:pt x="757351" y="662425"/>
                  </a:cubicBezTo>
                  <a:cubicBezTo>
                    <a:pt x="765230" y="665308"/>
                    <a:pt x="799254" y="649451"/>
                    <a:pt x="815370" y="665669"/>
                  </a:cubicBezTo>
                  <a:cubicBezTo>
                    <a:pt x="818951" y="669273"/>
                    <a:pt x="819309" y="673958"/>
                    <a:pt x="822175" y="677923"/>
                  </a:cubicBezTo>
                  <a:cubicBezTo>
                    <a:pt x="840082" y="703872"/>
                    <a:pt x="832919" y="719009"/>
                    <a:pt x="831486" y="718288"/>
                  </a:cubicBezTo>
                  <a:lnTo>
                    <a:pt x="831844" y="719009"/>
                  </a:lnTo>
                  <a:cubicBezTo>
                    <a:pt x="825756" y="716126"/>
                    <a:pt x="826472" y="704593"/>
                    <a:pt x="817877" y="703151"/>
                  </a:cubicBezTo>
                  <a:cubicBezTo>
                    <a:pt x="810356" y="702070"/>
                    <a:pt x="802835" y="711440"/>
                    <a:pt x="795314" y="708557"/>
                  </a:cubicBezTo>
                  <a:cubicBezTo>
                    <a:pt x="772393" y="698826"/>
                    <a:pt x="751979" y="703872"/>
                    <a:pt x="747681" y="708557"/>
                  </a:cubicBezTo>
                  <a:cubicBezTo>
                    <a:pt x="750905" y="711080"/>
                    <a:pt x="773109" y="716846"/>
                    <a:pt x="778123" y="720450"/>
                  </a:cubicBezTo>
                  <a:cubicBezTo>
                    <a:pt x="787793" y="726938"/>
                    <a:pt x="794598" y="739192"/>
                    <a:pt x="788509" y="757212"/>
                  </a:cubicBezTo>
                  <a:cubicBezTo>
                    <a:pt x="785644" y="766222"/>
                    <a:pt x="788509" y="771628"/>
                    <a:pt x="782779" y="779917"/>
                  </a:cubicBezTo>
                  <a:cubicBezTo>
                    <a:pt x="775616" y="790369"/>
                    <a:pt x="774542" y="786765"/>
                    <a:pt x="776691" y="777394"/>
                  </a:cubicBezTo>
                  <a:cubicBezTo>
                    <a:pt x="777049" y="775232"/>
                    <a:pt x="774184" y="773430"/>
                    <a:pt x="769886" y="766222"/>
                  </a:cubicBezTo>
                  <a:cubicBezTo>
                    <a:pt x="767021" y="761537"/>
                    <a:pt x="737654" y="771988"/>
                    <a:pt x="727984" y="739192"/>
                  </a:cubicBezTo>
                  <a:cubicBezTo>
                    <a:pt x="720821" y="743877"/>
                    <a:pt x="679993" y="766943"/>
                    <a:pt x="642388" y="721171"/>
                  </a:cubicBezTo>
                  <a:cubicBezTo>
                    <a:pt x="619467" y="693420"/>
                    <a:pt x="590100" y="730542"/>
                    <a:pt x="533514" y="735227"/>
                  </a:cubicBezTo>
                  <a:cubicBezTo>
                    <a:pt x="530649" y="735587"/>
                    <a:pt x="547481" y="718288"/>
                    <a:pt x="542825" y="698105"/>
                  </a:cubicBezTo>
                  <a:cubicBezTo>
                    <a:pt x="541035" y="690537"/>
                    <a:pt x="541393" y="691978"/>
                    <a:pt x="536737" y="695582"/>
                  </a:cubicBezTo>
                  <a:cubicBezTo>
                    <a:pt x="528142" y="701349"/>
                    <a:pt x="512025" y="709999"/>
                    <a:pt x="500565" y="709638"/>
                  </a:cubicBezTo>
                  <a:cubicBezTo>
                    <a:pt x="497700" y="709638"/>
                    <a:pt x="515249" y="693780"/>
                    <a:pt x="501997" y="652694"/>
                  </a:cubicBezTo>
                  <a:cubicBezTo>
                    <a:pt x="501281" y="650171"/>
                    <a:pt x="486955" y="676121"/>
                    <a:pt x="460453" y="675760"/>
                  </a:cubicBezTo>
                  <a:cubicBezTo>
                    <a:pt x="464751" y="654496"/>
                    <a:pt x="465467" y="641882"/>
                    <a:pt x="461528" y="632872"/>
                  </a:cubicBezTo>
                  <a:cubicBezTo>
                    <a:pt x="457230" y="622420"/>
                    <a:pt x="445053" y="614131"/>
                    <a:pt x="427862" y="604760"/>
                  </a:cubicBezTo>
                  <a:cubicBezTo>
                    <a:pt x="428579" y="605842"/>
                    <a:pt x="431802" y="610887"/>
                    <a:pt x="432518" y="611608"/>
                  </a:cubicBezTo>
                  <a:cubicBezTo>
                    <a:pt x="462960" y="663506"/>
                    <a:pt x="431444" y="690537"/>
                    <a:pt x="436458" y="691978"/>
                  </a:cubicBezTo>
                  <a:cubicBezTo>
                    <a:pt x="467616" y="701709"/>
                    <a:pt x="488388" y="681887"/>
                    <a:pt x="490537" y="683329"/>
                  </a:cubicBezTo>
                  <a:cubicBezTo>
                    <a:pt x="494118" y="685131"/>
                    <a:pt x="487672" y="702791"/>
                    <a:pt x="480509" y="715044"/>
                  </a:cubicBezTo>
                  <a:cubicBezTo>
                    <a:pt x="469407" y="734146"/>
                    <a:pt x="452932" y="743877"/>
                    <a:pt x="431802" y="755049"/>
                  </a:cubicBezTo>
                  <a:cubicBezTo>
                    <a:pt x="415327" y="763699"/>
                    <a:pt x="385244" y="774872"/>
                    <a:pt x="389900" y="798658"/>
                  </a:cubicBezTo>
                  <a:cubicBezTo>
                    <a:pt x="392048" y="808750"/>
                    <a:pt x="418193" y="841547"/>
                    <a:pt x="420700" y="859927"/>
                  </a:cubicBezTo>
                  <a:cubicBezTo>
                    <a:pt x="423565" y="880831"/>
                    <a:pt x="402434" y="908222"/>
                    <a:pt x="398853" y="926602"/>
                  </a:cubicBezTo>
                  <a:cubicBezTo>
                    <a:pt x="397420" y="932729"/>
                    <a:pt x="397779" y="939217"/>
                    <a:pt x="399211" y="944983"/>
                  </a:cubicBezTo>
                  <a:cubicBezTo>
                    <a:pt x="387034" y="943902"/>
                    <a:pt x="375574" y="942100"/>
                    <a:pt x="364113" y="939217"/>
                  </a:cubicBezTo>
                  <a:cubicBezTo>
                    <a:pt x="361606" y="934531"/>
                    <a:pt x="359816" y="928765"/>
                    <a:pt x="359458" y="922277"/>
                  </a:cubicBezTo>
                  <a:cubicBezTo>
                    <a:pt x="359100" y="917232"/>
                    <a:pt x="360174" y="913267"/>
                    <a:pt x="357309" y="916151"/>
                  </a:cubicBezTo>
                  <a:cubicBezTo>
                    <a:pt x="351579" y="921557"/>
                    <a:pt x="347639" y="927684"/>
                    <a:pt x="345132" y="933810"/>
                  </a:cubicBezTo>
                  <a:cubicBezTo>
                    <a:pt x="313616" y="923359"/>
                    <a:pt x="284606" y="906420"/>
                    <a:pt x="260253" y="884435"/>
                  </a:cubicBezTo>
                  <a:cubicBezTo>
                    <a:pt x="307169" y="842988"/>
                    <a:pt x="296067" y="774872"/>
                    <a:pt x="294634" y="759374"/>
                  </a:cubicBezTo>
                  <a:cubicBezTo>
                    <a:pt x="289262" y="701709"/>
                    <a:pt x="348713" y="705313"/>
                    <a:pt x="383453" y="605842"/>
                  </a:cubicBezTo>
                  <a:cubicBezTo>
                    <a:pt x="356951" y="658821"/>
                    <a:pt x="252374" y="682968"/>
                    <a:pt x="264551" y="765141"/>
                  </a:cubicBezTo>
                  <a:cubicBezTo>
                    <a:pt x="270281" y="804785"/>
                    <a:pt x="275295" y="834339"/>
                    <a:pt x="248076" y="872542"/>
                  </a:cubicBezTo>
                  <a:cubicBezTo>
                    <a:pt x="243420" y="867856"/>
                    <a:pt x="239123" y="862811"/>
                    <a:pt x="235183" y="857765"/>
                  </a:cubicBezTo>
                  <a:cubicBezTo>
                    <a:pt x="252374" y="823526"/>
                    <a:pt x="236257" y="776674"/>
                    <a:pt x="238764" y="740994"/>
                  </a:cubicBezTo>
                  <a:cubicBezTo>
                    <a:pt x="244495" y="658100"/>
                    <a:pt x="396704" y="637197"/>
                    <a:pt x="383095" y="535562"/>
                  </a:cubicBezTo>
                  <a:cubicBezTo>
                    <a:pt x="383095" y="534842"/>
                    <a:pt x="383811" y="534481"/>
                    <a:pt x="384527" y="534481"/>
                  </a:cubicBezTo>
                  <a:cubicBezTo>
                    <a:pt x="410314" y="543852"/>
                    <a:pt x="423207" y="564034"/>
                    <a:pt x="429295" y="573405"/>
                  </a:cubicBezTo>
                  <a:cubicBezTo>
                    <a:pt x="430369" y="575207"/>
                    <a:pt x="431802" y="577730"/>
                    <a:pt x="432876" y="579892"/>
                  </a:cubicBezTo>
                  <a:cubicBezTo>
                    <a:pt x="438248" y="574486"/>
                    <a:pt x="446844" y="560430"/>
                    <a:pt x="450067" y="545293"/>
                  </a:cubicBezTo>
                  <a:cubicBezTo>
                    <a:pt x="452574" y="533400"/>
                    <a:pt x="453648" y="518263"/>
                    <a:pt x="449709" y="501684"/>
                  </a:cubicBezTo>
                  <a:cubicBezTo>
                    <a:pt x="449351" y="499522"/>
                    <a:pt x="485881" y="522227"/>
                    <a:pt x="493044" y="531598"/>
                  </a:cubicBezTo>
                  <a:cubicBezTo>
                    <a:pt x="498774" y="538806"/>
                    <a:pt x="503072" y="552141"/>
                    <a:pt x="504504" y="538446"/>
                  </a:cubicBezTo>
                  <a:cubicBezTo>
                    <a:pt x="505221" y="531598"/>
                    <a:pt x="506295" y="517182"/>
                    <a:pt x="504146" y="497359"/>
                  </a:cubicBezTo>
                  <a:close/>
                  <a:moveTo>
                    <a:pt x="480867" y="432487"/>
                  </a:moveTo>
                  <a:cubicBezTo>
                    <a:pt x="508802" y="439695"/>
                    <a:pt x="573984" y="424197"/>
                    <a:pt x="622691" y="453750"/>
                  </a:cubicBezTo>
                  <a:cubicBezTo>
                    <a:pt x="641672" y="464923"/>
                    <a:pt x="654923" y="488710"/>
                    <a:pt x="654207" y="508532"/>
                  </a:cubicBezTo>
                  <a:cubicBezTo>
                    <a:pt x="652416" y="553222"/>
                    <a:pt x="676770" y="565837"/>
                    <a:pt x="676412" y="566557"/>
                  </a:cubicBezTo>
                  <a:cubicBezTo>
                    <a:pt x="675337" y="568720"/>
                    <a:pt x="631286" y="567999"/>
                    <a:pt x="617677" y="516821"/>
                  </a:cubicBezTo>
                  <a:cubicBezTo>
                    <a:pt x="614453" y="504207"/>
                    <a:pt x="610872" y="489070"/>
                    <a:pt x="600844" y="479700"/>
                  </a:cubicBezTo>
                  <a:lnTo>
                    <a:pt x="600486" y="480060"/>
                  </a:lnTo>
                  <a:cubicBezTo>
                    <a:pt x="592965" y="472492"/>
                    <a:pt x="574342" y="463121"/>
                    <a:pt x="563239" y="466725"/>
                  </a:cubicBezTo>
                  <a:cubicBezTo>
                    <a:pt x="564672" y="466365"/>
                    <a:pt x="579714" y="482943"/>
                    <a:pt x="581504" y="485466"/>
                  </a:cubicBezTo>
                  <a:cubicBezTo>
                    <a:pt x="598695" y="507811"/>
                    <a:pt x="613379" y="575207"/>
                    <a:pt x="614095" y="575928"/>
                  </a:cubicBezTo>
                  <a:cubicBezTo>
                    <a:pt x="577923" y="544573"/>
                    <a:pt x="563597" y="539167"/>
                    <a:pt x="548914" y="526913"/>
                  </a:cubicBezTo>
                  <a:cubicBezTo>
                    <a:pt x="533156" y="513938"/>
                    <a:pt x="509160" y="464923"/>
                    <a:pt x="480867" y="432487"/>
                  </a:cubicBezTo>
                  <a:close/>
                  <a:moveTo>
                    <a:pt x="616244" y="411943"/>
                  </a:moveTo>
                  <a:cubicBezTo>
                    <a:pt x="650984" y="411943"/>
                    <a:pt x="674263" y="438613"/>
                    <a:pt x="689663" y="466725"/>
                  </a:cubicBezTo>
                  <a:cubicBezTo>
                    <a:pt x="705779" y="496278"/>
                    <a:pt x="730849" y="498801"/>
                    <a:pt x="737654" y="499162"/>
                  </a:cubicBezTo>
                  <a:cubicBezTo>
                    <a:pt x="738370" y="499522"/>
                    <a:pt x="738370" y="499882"/>
                    <a:pt x="738012" y="500243"/>
                  </a:cubicBezTo>
                  <a:cubicBezTo>
                    <a:pt x="734430" y="503126"/>
                    <a:pt x="728342" y="509253"/>
                    <a:pt x="717598" y="512497"/>
                  </a:cubicBezTo>
                  <a:lnTo>
                    <a:pt x="717598" y="512136"/>
                  </a:lnTo>
                  <a:cubicBezTo>
                    <a:pt x="680351" y="523309"/>
                    <a:pt x="666742" y="480420"/>
                    <a:pt x="649909" y="456994"/>
                  </a:cubicBezTo>
                  <a:cubicBezTo>
                    <a:pt x="625556" y="423116"/>
                    <a:pt x="570044" y="424918"/>
                    <a:pt x="568611" y="422395"/>
                  </a:cubicBezTo>
                  <a:cubicBezTo>
                    <a:pt x="567179" y="420233"/>
                    <a:pt x="600844" y="412304"/>
                    <a:pt x="616244" y="411943"/>
                  </a:cubicBezTo>
                  <a:close/>
                  <a:moveTo>
                    <a:pt x="722612" y="254446"/>
                  </a:moveTo>
                  <a:lnTo>
                    <a:pt x="722430" y="255016"/>
                  </a:lnTo>
                  <a:lnTo>
                    <a:pt x="719187" y="258726"/>
                  </a:lnTo>
                  <a:cubicBezTo>
                    <a:pt x="712203" y="269403"/>
                    <a:pt x="693334" y="299948"/>
                    <a:pt x="651700" y="346710"/>
                  </a:cubicBezTo>
                  <a:cubicBezTo>
                    <a:pt x="649193" y="349233"/>
                    <a:pt x="654207" y="362207"/>
                    <a:pt x="660295" y="370136"/>
                  </a:cubicBezTo>
                  <a:cubicBezTo>
                    <a:pt x="662086" y="372659"/>
                    <a:pt x="667458" y="378786"/>
                    <a:pt x="670681" y="377344"/>
                  </a:cubicBezTo>
                  <a:cubicBezTo>
                    <a:pt x="672472" y="376624"/>
                    <a:pt x="669249" y="358243"/>
                    <a:pt x="689663" y="328690"/>
                  </a:cubicBezTo>
                  <a:cubicBezTo>
                    <a:pt x="696826" y="318238"/>
                    <a:pt x="704167" y="306075"/>
                    <a:pt x="710166" y="293325"/>
                  </a:cubicBezTo>
                  <a:lnTo>
                    <a:pt x="722430" y="255016"/>
                  </a:lnTo>
                  <a:lnTo>
                    <a:pt x="722612" y="254807"/>
                  </a:lnTo>
                  <a:close/>
                  <a:moveTo>
                    <a:pt x="443531" y="245437"/>
                  </a:moveTo>
                  <a:cubicBezTo>
                    <a:pt x="450336" y="242734"/>
                    <a:pt x="458125" y="243995"/>
                    <a:pt x="465825" y="250121"/>
                  </a:cubicBezTo>
                  <a:cubicBezTo>
                    <a:pt x="497700" y="275350"/>
                    <a:pt x="508802" y="260573"/>
                    <a:pt x="516323" y="260573"/>
                  </a:cubicBezTo>
                  <a:cubicBezTo>
                    <a:pt x="507011" y="279314"/>
                    <a:pt x="489104" y="284720"/>
                    <a:pt x="463676" y="273548"/>
                  </a:cubicBezTo>
                  <a:cubicBezTo>
                    <a:pt x="452932" y="268502"/>
                    <a:pt x="445769" y="264177"/>
                    <a:pt x="427862" y="269223"/>
                  </a:cubicBezTo>
                  <a:cubicBezTo>
                    <a:pt x="426430" y="269583"/>
                    <a:pt x="424997" y="270304"/>
                    <a:pt x="427146" y="264538"/>
                  </a:cubicBezTo>
                  <a:cubicBezTo>
                    <a:pt x="430907" y="254807"/>
                    <a:pt x="436726" y="248140"/>
                    <a:pt x="443531" y="245437"/>
                  </a:cubicBezTo>
                  <a:close/>
                  <a:moveTo>
                    <a:pt x="406374" y="207954"/>
                  </a:moveTo>
                  <a:cubicBezTo>
                    <a:pt x="404225" y="205791"/>
                    <a:pt x="378081" y="227776"/>
                    <a:pt x="378797" y="244355"/>
                  </a:cubicBezTo>
                  <a:cubicBezTo>
                    <a:pt x="379155" y="253005"/>
                    <a:pt x="380230" y="258411"/>
                    <a:pt x="375574" y="265258"/>
                  </a:cubicBezTo>
                  <a:cubicBezTo>
                    <a:pt x="346923" y="307065"/>
                    <a:pt x="378797" y="316076"/>
                    <a:pt x="381304" y="316076"/>
                  </a:cubicBezTo>
                  <a:cubicBezTo>
                    <a:pt x="382737" y="316076"/>
                    <a:pt x="383095" y="315715"/>
                    <a:pt x="383811" y="314274"/>
                  </a:cubicBezTo>
                  <a:cubicBezTo>
                    <a:pt x="385244" y="311030"/>
                    <a:pt x="376290" y="305984"/>
                    <a:pt x="388109" y="277512"/>
                  </a:cubicBezTo>
                  <a:cubicBezTo>
                    <a:pt x="393123" y="264898"/>
                    <a:pt x="393481" y="253365"/>
                    <a:pt x="393481" y="240030"/>
                  </a:cubicBezTo>
                  <a:cubicBezTo>
                    <a:pt x="393481" y="223451"/>
                    <a:pt x="406732" y="208675"/>
                    <a:pt x="406374" y="207954"/>
                  </a:cubicBezTo>
                  <a:close/>
                  <a:moveTo>
                    <a:pt x="69006" y="206152"/>
                  </a:moveTo>
                  <a:cubicBezTo>
                    <a:pt x="13136" y="271746"/>
                    <a:pt x="52532" y="302380"/>
                    <a:pt x="74020" y="326888"/>
                  </a:cubicBezTo>
                  <a:cubicBezTo>
                    <a:pt x="79750" y="333735"/>
                    <a:pt x="86197" y="338781"/>
                    <a:pt x="89062" y="345268"/>
                  </a:cubicBezTo>
                  <a:cubicBezTo>
                    <a:pt x="92285" y="352477"/>
                    <a:pt x="82257" y="347791"/>
                    <a:pt x="76169" y="347431"/>
                  </a:cubicBezTo>
                  <a:cubicBezTo>
                    <a:pt x="35699" y="346350"/>
                    <a:pt x="28178" y="379147"/>
                    <a:pt x="32476" y="380588"/>
                  </a:cubicBezTo>
                  <a:cubicBezTo>
                    <a:pt x="35341" y="381309"/>
                    <a:pt x="69364" y="335537"/>
                    <a:pt x="114848" y="383111"/>
                  </a:cubicBezTo>
                  <a:cubicBezTo>
                    <a:pt x="117713" y="385994"/>
                    <a:pt x="123443" y="395004"/>
                    <a:pt x="122727" y="387796"/>
                  </a:cubicBezTo>
                  <a:lnTo>
                    <a:pt x="122727" y="387436"/>
                  </a:lnTo>
                  <a:cubicBezTo>
                    <a:pt x="118788" y="346350"/>
                    <a:pt x="42504" y="302741"/>
                    <a:pt x="69006" y="206152"/>
                  </a:cubicBezTo>
                  <a:close/>
                  <a:moveTo>
                    <a:pt x="317197" y="200385"/>
                  </a:moveTo>
                  <a:cubicBezTo>
                    <a:pt x="267774" y="203629"/>
                    <a:pt x="279951" y="254086"/>
                    <a:pt x="231244" y="270304"/>
                  </a:cubicBezTo>
                  <a:cubicBezTo>
                    <a:pt x="233034" y="274989"/>
                    <a:pt x="246285" y="273548"/>
                    <a:pt x="250225" y="273187"/>
                  </a:cubicBezTo>
                  <a:cubicBezTo>
                    <a:pt x="253806" y="272827"/>
                    <a:pt x="264192" y="272827"/>
                    <a:pt x="267416" y="272827"/>
                  </a:cubicBezTo>
                  <a:cubicBezTo>
                    <a:pt x="231602" y="312832"/>
                    <a:pt x="247002" y="340944"/>
                    <a:pt x="228020" y="369776"/>
                  </a:cubicBezTo>
                  <a:cubicBezTo>
                    <a:pt x="225871" y="373380"/>
                    <a:pt x="248434" y="364009"/>
                    <a:pt x="257030" y="356801"/>
                  </a:cubicBezTo>
                  <a:lnTo>
                    <a:pt x="257746" y="357162"/>
                  </a:lnTo>
                  <a:cubicBezTo>
                    <a:pt x="262402" y="352837"/>
                    <a:pt x="267416" y="351756"/>
                    <a:pt x="261685" y="361847"/>
                  </a:cubicBezTo>
                  <a:cubicBezTo>
                    <a:pt x="240555" y="401131"/>
                    <a:pt x="229453" y="443659"/>
                    <a:pt x="265625" y="492674"/>
                  </a:cubicBezTo>
                  <a:cubicBezTo>
                    <a:pt x="266341" y="493395"/>
                    <a:pt x="267416" y="493755"/>
                    <a:pt x="267416" y="492674"/>
                  </a:cubicBezTo>
                  <a:cubicBezTo>
                    <a:pt x="269565" y="481502"/>
                    <a:pt x="278876" y="448705"/>
                    <a:pt x="316481" y="419872"/>
                  </a:cubicBezTo>
                  <a:cubicBezTo>
                    <a:pt x="320062" y="416989"/>
                    <a:pt x="341193" y="400410"/>
                    <a:pt x="342267" y="400771"/>
                  </a:cubicBezTo>
                  <a:cubicBezTo>
                    <a:pt x="345848" y="401492"/>
                    <a:pt x="339402" y="415187"/>
                    <a:pt x="363039" y="435370"/>
                  </a:cubicBezTo>
                  <a:cubicBezTo>
                    <a:pt x="369127" y="440415"/>
                    <a:pt x="366262" y="432847"/>
                    <a:pt x="370560" y="427080"/>
                  </a:cubicBezTo>
                  <a:cubicBezTo>
                    <a:pt x="378439" y="416989"/>
                    <a:pt x="394197" y="397527"/>
                    <a:pt x="401002" y="384553"/>
                  </a:cubicBezTo>
                  <a:cubicBezTo>
                    <a:pt x="402076" y="382390"/>
                    <a:pt x="413179" y="394284"/>
                    <a:pt x="419267" y="415908"/>
                  </a:cubicBezTo>
                  <a:cubicBezTo>
                    <a:pt x="425714" y="385634"/>
                    <a:pt x="418909" y="374461"/>
                    <a:pt x="404225" y="362207"/>
                  </a:cubicBezTo>
                  <a:cubicBezTo>
                    <a:pt x="400644" y="359324"/>
                    <a:pt x="403509" y="373380"/>
                    <a:pt x="368053" y="406537"/>
                  </a:cubicBezTo>
                  <a:cubicBezTo>
                    <a:pt x="353369" y="388877"/>
                    <a:pt x="358025" y="356081"/>
                    <a:pt x="355876" y="353918"/>
                  </a:cubicBezTo>
                  <a:cubicBezTo>
                    <a:pt x="356593" y="354279"/>
                    <a:pt x="341193" y="379507"/>
                    <a:pt x="318630" y="389959"/>
                  </a:cubicBezTo>
                  <a:cubicBezTo>
                    <a:pt x="286755" y="404735"/>
                    <a:pt x="282458" y="417710"/>
                    <a:pt x="281025" y="414827"/>
                  </a:cubicBezTo>
                  <a:cubicBezTo>
                    <a:pt x="269923" y="395004"/>
                    <a:pt x="281741" y="376263"/>
                    <a:pt x="287472" y="361487"/>
                  </a:cubicBezTo>
                  <a:cubicBezTo>
                    <a:pt x="291053" y="352116"/>
                    <a:pt x="313616" y="308867"/>
                    <a:pt x="311825" y="305263"/>
                  </a:cubicBezTo>
                  <a:cubicBezTo>
                    <a:pt x="307527" y="308507"/>
                    <a:pt x="269923" y="328690"/>
                    <a:pt x="270639" y="322923"/>
                  </a:cubicBezTo>
                  <a:cubicBezTo>
                    <a:pt x="277085" y="268862"/>
                    <a:pt x="314332" y="271746"/>
                    <a:pt x="319346" y="233543"/>
                  </a:cubicBezTo>
                  <a:cubicBezTo>
                    <a:pt x="319704" y="232101"/>
                    <a:pt x="301081" y="245076"/>
                    <a:pt x="298574" y="246517"/>
                  </a:cubicBezTo>
                  <a:cubicBezTo>
                    <a:pt x="288546" y="252284"/>
                    <a:pt x="287113" y="254446"/>
                    <a:pt x="289978" y="243274"/>
                  </a:cubicBezTo>
                  <a:cubicBezTo>
                    <a:pt x="296067" y="217685"/>
                    <a:pt x="320779" y="200025"/>
                    <a:pt x="317197" y="200385"/>
                  </a:cubicBezTo>
                  <a:close/>
                  <a:moveTo>
                    <a:pt x="396604" y="153792"/>
                  </a:moveTo>
                  <a:cubicBezTo>
                    <a:pt x="393101" y="153893"/>
                    <a:pt x="390795" y="154254"/>
                    <a:pt x="390616" y="154974"/>
                  </a:cubicBezTo>
                  <a:cubicBezTo>
                    <a:pt x="389900" y="158218"/>
                    <a:pt x="397779" y="158218"/>
                    <a:pt x="416044" y="173355"/>
                  </a:cubicBezTo>
                  <a:cubicBezTo>
                    <a:pt x="421058" y="177319"/>
                    <a:pt x="427862" y="179121"/>
                    <a:pt x="435025" y="178040"/>
                  </a:cubicBezTo>
                  <a:cubicBezTo>
                    <a:pt x="439681" y="177319"/>
                    <a:pt x="442546" y="175157"/>
                    <a:pt x="446844" y="171913"/>
                  </a:cubicBezTo>
                  <a:cubicBezTo>
                    <a:pt x="457588" y="163984"/>
                    <a:pt x="449709" y="162543"/>
                    <a:pt x="435383" y="157497"/>
                  </a:cubicBezTo>
                  <a:lnTo>
                    <a:pt x="435383" y="157137"/>
                  </a:lnTo>
                  <a:cubicBezTo>
                    <a:pt x="428400" y="155515"/>
                    <a:pt x="407113" y="153488"/>
                    <a:pt x="396604" y="153792"/>
                  </a:cubicBezTo>
                  <a:close/>
                  <a:moveTo>
                    <a:pt x="83332" y="149208"/>
                  </a:moveTo>
                  <a:cubicBezTo>
                    <a:pt x="86913" y="149929"/>
                    <a:pt x="99806" y="165426"/>
                    <a:pt x="102671" y="182365"/>
                  </a:cubicBezTo>
                  <a:cubicBezTo>
                    <a:pt x="110550" y="227055"/>
                    <a:pt x="81541" y="234624"/>
                    <a:pt x="102313" y="290847"/>
                  </a:cubicBezTo>
                  <a:cubicBezTo>
                    <a:pt x="100881" y="286883"/>
                    <a:pt x="103746" y="252644"/>
                    <a:pt x="127025" y="230299"/>
                  </a:cubicBezTo>
                  <a:cubicBezTo>
                    <a:pt x="138485" y="219126"/>
                    <a:pt x="173941" y="206152"/>
                    <a:pt x="177881" y="210837"/>
                  </a:cubicBezTo>
                  <a:cubicBezTo>
                    <a:pt x="178239" y="218766"/>
                    <a:pt x="132039" y="224172"/>
                    <a:pt x="162123" y="322923"/>
                  </a:cubicBezTo>
                  <a:cubicBezTo>
                    <a:pt x="174657" y="364370"/>
                    <a:pt x="173583" y="444740"/>
                    <a:pt x="140634" y="527634"/>
                  </a:cubicBezTo>
                  <a:cubicBezTo>
                    <a:pt x="139560" y="530156"/>
                    <a:pt x="144216" y="526913"/>
                    <a:pt x="151020" y="526913"/>
                  </a:cubicBezTo>
                  <a:cubicBezTo>
                    <a:pt x="174657" y="526552"/>
                    <a:pt x="185043" y="542771"/>
                    <a:pt x="183611" y="563674"/>
                  </a:cubicBezTo>
                  <a:cubicBezTo>
                    <a:pt x="182895" y="573765"/>
                    <a:pt x="179313" y="566918"/>
                    <a:pt x="171076" y="565476"/>
                  </a:cubicBezTo>
                  <a:cubicBezTo>
                    <a:pt x="103388" y="555385"/>
                    <a:pt x="98374" y="638278"/>
                    <a:pt x="96583" y="673237"/>
                  </a:cubicBezTo>
                  <a:cubicBezTo>
                    <a:pt x="94792" y="708557"/>
                    <a:pt x="101955" y="752887"/>
                    <a:pt x="212978" y="739192"/>
                  </a:cubicBezTo>
                  <a:cubicBezTo>
                    <a:pt x="219067" y="738471"/>
                    <a:pt x="225155" y="782080"/>
                    <a:pt x="225155" y="785684"/>
                  </a:cubicBezTo>
                  <a:cubicBezTo>
                    <a:pt x="225513" y="792171"/>
                    <a:pt x="221574" y="793973"/>
                    <a:pt x="215127" y="795054"/>
                  </a:cubicBezTo>
                  <a:cubicBezTo>
                    <a:pt x="120220" y="812714"/>
                    <a:pt x="74736" y="763699"/>
                    <a:pt x="66857" y="728740"/>
                  </a:cubicBezTo>
                  <a:lnTo>
                    <a:pt x="67574" y="729461"/>
                  </a:lnTo>
                  <a:cubicBezTo>
                    <a:pt x="63992" y="712882"/>
                    <a:pt x="66857" y="705313"/>
                    <a:pt x="62560" y="699547"/>
                  </a:cubicBezTo>
                  <a:cubicBezTo>
                    <a:pt x="59336" y="695222"/>
                    <a:pt x="54322" y="690897"/>
                    <a:pt x="45369" y="690897"/>
                  </a:cubicBezTo>
                  <a:cubicBezTo>
                    <a:pt x="15643" y="691258"/>
                    <a:pt x="17792" y="708197"/>
                    <a:pt x="18508" y="699187"/>
                  </a:cubicBezTo>
                  <a:cubicBezTo>
                    <a:pt x="18867" y="687654"/>
                    <a:pt x="25671" y="658821"/>
                    <a:pt x="63276" y="662786"/>
                  </a:cubicBezTo>
                  <a:cubicBezTo>
                    <a:pt x="69722" y="663506"/>
                    <a:pt x="72588" y="643684"/>
                    <a:pt x="70081" y="637197"/>
                  </a:cubicBezTo>
                  <a:cubicBezTo>
                    <a:pt x="54322" y="599354"/>
                    <a:pt x="27104" y="627105"/>
                    <a:pt x="24597" y="644765"/>
                  </a:cubicBezTo>
                  <a:cubicBezTo>
                    <a:pt x="19941" y="646928"/>
                    <a:pt x="14927" y="617014"/>
                    <a:pt x="20299" y="599715"/>
                  </a:cubicBezTo>
                  <a:cubicBezTo>
                    <a:pt x="29253" y="572324"/>
                    <a:pt x="58978" y="556826"/>
                    <a:pt x="85481" y="589623"/>
                  </a:cubicBezTo>
                  <a:cubicBezTo>
                    <a:pt x="96225" y="564034"/>
                    <a:pt x="140634" y="431405"/>
                    <a:pt x="100164" y="393202"/>
                  </a:cubicBezTo>
                  <a:cubicBezTo>
                    <a:pt x="85481" y="379147"/>
                    <a:pt x="59694" y="380588"/>
                    <a:pt x="44294" y="392842"/>
                  </a:cubicBezTo>
                  <a:cubicBezTo>
                    <a:pt x="31760" y="402933"/>
                    <a:pt x="29969" y="422756"/>
                    <a:pt x="26387" y="422756"/>
                  </a:cubicBezTo>
                  <a:cubicBezTo>
                    <a:pt x="20657" y="422756"/>
                    <a:pt x="-2622" y="393923"/>
                    <a:pt x="243" y="367614"/>
                  </a:cubicBezTo>
                  <a:cubicBezTo>
                    <a:pt x="4183" y="332294"/>
                    <a:pt x="40355" y="328329"/>
                    <a:pt x="42146" y="326167"/>
                  </a:cubicBezTo>
                  <a:cubicBezTo>
                    <a:pt x="44653" y="322923"/>
                    <a:pt x="38922" y="319319"/>
                    <a:pt x="35699" y="315715"/>
                  </a:cubicBezTo>
                  <a:cubicBezTo>
                    <a:pt x="14211" y="294451"/>
                    <a:pt x="10987" y="249401"/>
                    <a:pt x="36774" y="220929"/>
                  </a:cubicBezTo>
                  <a:cubicBezTo>
                    <a:pt x="94076" y="157497"/>
                    <a:pt x="76527" y="147766"/>
                    <a:pt x="83332" y="149208"/>
                  </a:cubicBezTo>
                  <a:close/>
                  <a:moveTo>
                    <a:pt x="264551" y="142360"/>
                  </a:moveTo>
                  <a:cubicBezTo>
                    <a:pt x="262044" y="142000"/>
                    <a:pt x="267058" y="156776"/>
                    <a:pt x="267416" y="158578"/>
                  </a:cubicBezTo>
                  <a:cubicBezTo>
                    <a:pt x="271713" y="175878"/>
                    <a:pt x="280309" y="184167"/>
                    <a:pt x="299290" y="185248"/>
                  </a:cubicBezTo>
                  <a:lnTo>
                    <a:pt x="299290" y="185609"/>
                  </a:lnTo>
                  <a:cubicBezTo>
                    <a:pt x="313258" y="186330"/>
                    <a:pt x="329016" y="174797"/>
                    <a:pt x="324360" y="174076"/>
                  </a:cubicBezTo>
                  <a:cubicBezTo>
                    <a:pt x="288546" y="169751"/>
                    <a:pt x="264909" y="142721"/>
                    <a:pt x="264551" y="142360"/>
                  </a:cubicBezTo>
                  <a:close/>
                  <a:moveTo>
                    <a:pt x="781078" y="141611"/>
                  </a:moveTo>
                  <a:cubicBezTo>
                    <a:pt x="788867" y="140491"/>
                    <a:pt x="797373" y="140829"/>
                    <a:pt x="806416" y="143441"/>
                  </a:cubicBezTo>
                  <a:cubicBezTo>
                    <a:pt x="809998" y="144523"/>
                    <a:pt x="833993" y="140198"/>
                    <a:pt x="836142" y="154254"/>
                  </a:cubicBezTo>
                  <a:cubicBezTo>
                    <a:pt x="836500" y="155695"/>
                    <a:pt x="826830" y="153893"/>
                    <a:pt x="821100" y="157858"/>
                  </a:cubicBezTo>
                  <a:cubicBezTo>
                    <a:pt x="815012" y="161822"/>
                    <a:pt x="812505" y="170111"/>
                    <a:pt x="811072" y="171193"/>
                  </a:cubicBezTo>
                  <a:cubicBezTo>
                    <a:pt x="773826" y="167949"/>
                    <a:pt x="774900" y="201467"/>
                    <a:pt x="778840" y="197502"/>
                  </a:cubicBezTo>
                  <a:cubicBezTo>
                    <a:pt x="787435" y="189213"/>
                    <a:pt x="812147" y="172995"/>
                    <a:pt x="843305" y="191015"/>
                  </a:cubicBezTo>
                  <a:cubicBezTo>
                    <a:pt x="853691" y="197142"/>
                    <a:pt x="859421" y="207954"/>
                    <a:pt x="859421" y="210477"/>
                  </a:cubicBezTo>
                  <a:cubicBezTo>
                    <a:pt x="859421" y="212279"/>
                    <a:pt x="859421" y="213360"/>
                    <a:pt x="855482" y="212279"/>
                  </a:cubicBezTo>
                  <a:cubicBezTo>
                    <a:pt x="849035" y="210477"/>
                    <a:pt x="841514" y="206873"/>
                    <a:pt x="835426" y="211918"/>
                  </a:cubicBezTo>
                  <a:cubicBezTo>
                    <a:pt x="828979" y="217324"/>
                    <a:pt x="827547" y="224533"/>
                    <a:pt x="818951" y="228497"/>
                  </a:cubicBezTo>
                  <a:cubicBezTo>
                    <a:pt x="804984" y="234984"/>
                    <a:pt x="783137" y="229578"/>
                    <a:pt x="774542" y="245436"/>
                  </a:cubicBezTo>
                  <a:cubicBezTo>
                    <a:pt x="770961" y="251923"/>
                    <a:pt x="770602" y="262736"/>
                    <a:pt x="779198" y="264898"/>
                  </a:cubicBezTo>
                  <a:cubicBezTo>
                    <a:pt x="786361" y="266700"/>
                    <a:pt x="801402" y="253725"/>
                    <a:pt x="818235" y="273548"/>
                  </a:cubicBezTo>
                  <a:cubicBezTo>
                    <a:pt x="819668" y="274989"/>
                    <a:pt x="836858" y="264898"/>
                    <a:pt x="838649" y="266700"/>
                  </a:cubicBezTo>
                  <a:cubicBezTo>
                    <a:pt x="840440" y="270664"/>
                    <a:pt x="829695" y="288685"/>
                    <a:pt x="826114" y="294451"/>
                  </a:cubicBezTo>
                  <a:cubicBezTo>
                    <a:pt x="807491" y="325807"/>
                    <a:pt x="781347" y="318238"/>
                    <a:pt x="770961" y="314994"/>
                  </a:cubicBezTo>
                  <a:cubicBezTo>
                    <a:pt x="759142" y="311390"/>
                    <a:pt x="749114" y="309949"/>
                    <a:pt x="741951" y="322202"/>
                  </a:cubicBezTo>
                  <a:cubicBezTo>
                    <a:pt x="730849" y="340944"/>
                    <a:pt x="733714" y="362207"/>
                    <a:pt x="729774" y="382390"/>
                  </a:cubicBezTo>
                  <a:cubicBezTo>
                    <a:pt x="729058" y="387075"/>
                    <a:pt x="723328" y="414106"/>
                    <a:pt x="717956" y="413385"/>
                  </a:cubicBezTo>
                  <a:cubicBezTo>
                    <a:pt x="713300" y="412664"/>
                    <a:pt x="706137" y="381669"/>
                    <a:pt x="701481" y="382751"/>
                  </a:cubicBezTo>
                  <a:cubicBezTo>
                    <a:pt x="700407" y="383111"/>
                    <a:pt x="704705" y="417349"/>
                    <a:pt x="690021" y="431766"/>
                  </a:cubicBezTo>
                  <a:cubicBezTo>
                    <a:pt x="688588" y="433207"/>
                    <a:pt x="678919" y="396806"/>
                    <a:pt x="643463" y="392842"/>
                  </a:cubicBezTo>
                  <a:cubicBezTo>
                    <a:pt x="642030" y="377705"/>
                    <a:pt x="636300" y="369416"/>
                    <a:pt x="619467" y="354999"/>
                  </a:cubicBezTo>
                  <a:cubicBezTo>
                    <a:pt x="629495" y="343106"/>
                    <a:pt x="644895" y="324725"/>
                    <a:pt x="654923" y="312832"/>
                  </a:cubicBezTo>
                  <a:cubicBezTo>
                    <a:pt x="674263" y="289766"/>
                    <a:pt x="696826" y="268862"/>
                    <a:pt x="706853" y="239670"/>
                  </a:cubicBezTo>
                  <a:cubicBezTo>
                    <a:pt x="715449" y="215162"/>
                    <a:pt x="719388" y="189934"/>
                    <a:pt x="735147" y="169030"/>
                  </a:cubicBezTo>
                  <a:cubicBezTo>
                    <a:pt x="740787" y="161462"/>
                    <a:pt x="757709" y="144974"/>
                    <a:pt x="781078" y="141611"/>
                  </a:cubicBezTo>
                  <a:close/>
                  <a:moveTo>
                    <a:pt x="259626" y="123394"/>
                  </a:moveTo>
                  <a:cubicBezTo>
                    <a:pt x="275295" y="124701"/>
                    <a:pt x="294813" y="129746"/>
                    <a:pt x="310034" y="143802"/>
                  </a:cubicBezTo>
                  <a:cubicBezTo>
                    <a:pt x="321853" y="154614"/>
                    <a:pt x="317913" y="156416"/>
                    <a:pt x="327225" y="147766"/>
                  </a:cubicBezTo>
                  <a:cubicBezTo>
                    <a:pt x="363755" y="114609"/>
                    <a:pt x="461886" y="125781"/>
                    <a:pt x="472272" y="162182"/>
                  </a:cubicBezTo>
                  <a:cubicBezTo>
                    <a:pt x="476211" y="164345"/>
                    <a:pt x="504504" y="170111"/>
                    <a:pt x="517039" y="170111"/>
                  </a:cubicBezTo>
                  <a:cubicBezTo>
                    <a:pt x="524918" y="170111"/>
                    <a:pt x="538170" y="172634"/>
                    <a:pt x="536021" y="182365"/>
                  </a:cubicBezTo>
                  <a:cubicBezTo>
                    <a:pt x="530649" y="204710"/>
                    <a:pt x="516323" y="204350"/>
                    <a:pt x="517397" y="208675"/>
                  </a:cubicBezTo>
                  <a:cubicBezTo>
                    <a:pt x="521337" y="226695"/>
                    <a:pt x="509160" y="251563"/>
                    <a:pt x="506653" y="250842"/>
                  </a:cubicBezTo>
                  <a:cubicBezTo>
                    <a:pt x="504504" y="250121"/>
                    <a:pt x="504504" y="241111"/>
                    <a:pt x="502356" y="239670"/>
                  </a:cubicBezTo>
                  <a:cubicBezTo>
                    <a:pt x="484807" y="227776"/>
                    <a:pt x="453290" y="224533"/>
                    <a:pt x="436816" y="207594"/>
                  </a:cubicBezTo>
                  <a:cubicBezTo>
                    <a:pt x="418551" y="216604"/>
                    <a:pt x="420700" y="245436"/>
                    <a:pt x="420341" y="254807"/>
                  </a:cubicBezTo>
                  <a:cubicBezTo>
                    <a:pt x="418909" y="282918"/>
                    <a:pt x="410672" y="285081"/>
                    <a:pt x="412462" y="288324"/>
                  </a:cubicBezTo>
                  <a:cubicBezTo>
                    <a:pt x="419625" y="298055"/>
                    <a:pt x="432518" y="302741"/>
                    <a:pt x="447560" y="303101"/>
                  </a:cubicBezTo>
                  <a:cubicBezTo>
                    <a:pt x="462244" y="303461"/>
                    <a:pt x="460811" y="307426"/>
                    <a:pt x="475137" y="305624"/>
                  </a:cubicBezTo>
                  <a:cubicBezTo>
                    <a:pt x="481225" y="304903"/>
                    <a:pt x="490179" y="296253"/>
                    <a:pt x="491611" y="296974"/>
                  </a:cubicBezTo>
                  <a:cubicBezTo>
                    <a:pt x="492686" y="297695"/>
                    <a:pt x="491969" y="309588"/>
                    <a:pt x="486955" y="317517"/>
                  </a:cubicBezTo>
                  <a:cubicBezTo>
                    <a:pt x="482300" y="325807"/>
                    <a:pt x="471197" y="328329"/>
                    <a:pt x="460811" y="327248"/>
                  </a:cubicBezTo>
                  <a:cubicBezTo>
                    <a:pt x="443979" y="325446"/>
                    <a:pt x="416402" y="322563"/>
                    <a:pt x="407090" y="340944"/>
                  </a:cubicBezTo>
                  <a:cubicBezTo>
                    <a:pt x="401002" y="353197"/>
                    <a:pt x="409955" y="347431"/>
                    <a:pt x="424639" y="341664"/>
                  </a:cubicBezTo>
                  <a:cubicBezTo>
                    <a:pt x="469407" y="324725"/>
                    <a:pt x="480151" y="376624"/>
                    <a:pt x="541751" y="321842"/>
                  </a:cubicBezTo>
                  <a:cubicBezTo>
                    <a:pt x="542109" y="321482"/>
                    <a:pt x="542467" y="321842"/>
                    <a:pt x="542467" y="322202"/>
                  </a:cubicBezTo>
                  <a:cubicBezTo>
                    <a:pt x="542825" y="331213"/>
                    <a:pt x="545690" y="354639"/>
                    <a:pt x="513458" y="369416"/>
                  </a:cubicBezTo>
                  <a:cubicBezTo>
                    <a:pt x="496983" y="376984"/>
                    <a:pt x="463676" y="373740"/>
                    <a:pt x="455081" y="380949"/>
                  </a:cubicBezTo>
                  <a:cubicBezTo>
                    <a:pt x="501997" y="402212"/>
                    <a:pt x="541751" y="370857"/>
                    <a:pt x="568611" y="369055"/>
                  </a:cubicBezTo>
                  <a:cubicBezTo>
                    <a:pt x="587593" y="367614"/>
                    <a:pt x="616602" y="376624"/>
                    <a:pt x="620900" y="398608"/>
                  </a:cubicBezTo>
                  <a:cubicBezTo>
                    <a:pt x="616244" y="392482"/>
                    <a:pt x="595472" y="391400"/>
                    <a:pt x="587235" y="394644"/>
                  </a:cubicBezTo>
                  <a:cubicBezTo>
                    <a:pt x="493760" y="431045"/>
                    <a:pt x="465109" y="398969"/>
                    <a:pt x="457946" y="404014"/>
                  </a:cubicBezTo>
                  <a:cubicBezTo>
                    <a:pt x="450067" y="409421"/>
                    <a:pt x="449709" y="425639"/>
                    <a:pt x="452574" y="432847"/>
                  </a:cubicBezTo>
                  <a:cubicBezTo>
                    <a:pt x="459021" y="447984"/>
                    <a:pt x="473704" y="466004"/>
                    <a:pt x="483016" y="501684"/>
                  </a:cubicBezTo>
                  <a:cubicBezTo>
                    <a:pt x="452216" y="474654"/>
                    <a:pt x="416402" y="472852"/>
                    <a:pt x="408881" y="444380"/>
                  </a:cubicBezTo>
                  <a:cubicBezTo>
                    <a:pt x="406732" y="436811"/>
                    <a:pt x="406374" y="424558"/>
                    <a:pt x="403867" y="417710"/>
                  </a:cubicBezTo>
                  <a:cubicBezTo>
                    <a:pt x="403867" y="417710"/>
                    <a:pt x="397779" y="431045"/>
                    <a:pt x="395988" y="437893"/>
                  </a:cubicBezTo>
                  <a:cubicBezTo>
                    <a:pt x="390616" y="460598"/>
                    <a:pt x="424281" y="479700"/>
                    <a:pt x="424281" y="532319"/>
                  </a:cubicBezTo>
                  <a:cubicBezTo>
                    <a:pt x="356234" y="501684"/>
                    <a:pt x="356234" y="467085"/>
                    <a:pt x="357309" y="458796"/>
                  </a:cubicBezTo>
                  <a:cubicBezTo>
                    <a:pt x="357309" y="458075"/>
                    <a:pt x="356593" y="458075"/>
                    <a:pt x="356234" y="458436"/>
                  </a:cubicBezTo>
                  <a:cubicBezTo>
                    <a:pt x="353011" y="463121"/>
                    <a:pt x="345848" y="480060"/>
                    <a:pt x="358383" y="520425"/>
                  </a:cubicBezTo>
                  <a:cubicBezTo>
                    <a:pt x="366620" y="547816"/>
                    <a:pt x="355160" y="575207"/>
                    <a:pt x="355160" y="574126"/>
                  </a:cubicBezTo>
                  <a:cubicBezTo>
                    <a:pt x="353369" y="552502"/>
                    <a:pt x="325792" y="529436"/>
                    <a:pt x="316123" y="500964"/>
                  </a:cubicBezTo>
                  <a:cubicBezTo>
                    <a:pt x="306095" y="472131"/>
                    <a:pt x="324360" y="450867"/>
                    <a:pt x="323644" y="449426"/>
                  </a:cubicBezTo>
                  <a:cubicBezTo>
                    <a:pt x="322569" y="446903"/>
                    <a:pt x="289262" y="465283"/>
                    <a:pt x="295351" y="506009"/>
                  </a:cubicBezTo>
                  <a:cubicBezTo>
                    <a:pt x="299648" y="534481"/>
                    <a:pt x="318988" y="542771"/>
                    <a:pt x="326867" y="565476"/>
                  </a:cubicBezTo>
                  <a:cubicBezTo>
                    <a:pt x="334746" y="588182"/>
                    <a:pt x="331165" y="626385"/>
                    <a:pt x="276369" y="637557"/>
                  </a:cubicBezTo>
                  <a:cubicBezTo>
                    <a:pt x="270281" y="638638"/>
                    <a:pt x="274220" y="635395"/>
                    <a:pt x="277444" y="630709"/>
                  </a:cubicBezTo>
                  <a:cubicBezTo>
                    <a:pt x="293918" y="608725"/>
                    <a:pt x="276011" y="571963"/>
                    <a:pt x="271713" y="570161"/>
                  </a:cubicBezTo>
                  <a:cubicBezTo>
                    <a:pt x="269565" y="569080"/>
                    <a:pt x="258462" y="581694"/>
                    <a:pt x="237332" y="580974"/>
                  </a:cubicBezTo>
                  <a:cubicBezTo>
                    <a:pt x="208681" y="579892"/>
                    <a:pt x="199727" y="551781"/>
                    <a:pt x="203309" y="552141"/>
                  </a:cubicBezTo>
                  <a:cubicBezTo>
                    <a:pt x="249867" y="555024"/>
                    <a:pt x="240913" y="504568"/>
                    <a:pt x="238048" y="508172"/>
                  </a:cubicBezTo>
                  <a:cubicBezTo>
                    <a:pt x="235541" y="511415"/>
                    <a:pt x="195071" y="529796"/>
                    <a:pt x="185043" y="500964"/>
                  </a:cubicBezTo>
                  <a:cubicBezTo>
                    <a:pt x="184685" y="499882"/>
                    <a:pt x="185402" y="498801"/>
                    <a:pt x="186476" y="498441"/>
                  </a:cubicBezTo>
                  <a:cubicBezTo>
                    <a:pt x="233034" y="496639"/>
                    <a:pt x="215485" y="450146"/>
                    <a:pt x="214053" y="433568"/>
                  </a:cubicBezTo>
                  <a:cubicBezTo>
                    <a:pt x="211546" y="406898"/>
                    <a:pt x="228378" y="395004"/>
                    <a:pt x="226946" y="391761"/>
                  </a:cubicBezTo>
                  <a:cubicBezTo>
                    <a:pt x="226230" y="389959"/>
                    <a:pt x="177881" y="401492"/>
                    <a:pt x="178955" y="374822"/>
                  </a:cubicBezTo>
                  <a:lnTo>
                    <a:pt x="180388" y="374101"/>
                  </a:lnTo>
                  <a:cubicBezTo>
                    <a:pt x="225155" y="376624"/>
                    <a:pt x="210471" y="334456"/>
                    <a:pt x="219783" y="313192"/>
                  </a:cubicBezTo>
                  <a:cubicBezTo>
                    <a:pt x="223364" y="304903"/>
                    <a:pt x="232676" y="296614"/>
                    <a:pt x="234825" y="289766"/>
                  </a:cubicBezTo>
                  <a:cubicBezTo>
                    <a:pt x="229095" y="290487"/>
                    <a:pt x="185043" y="300218"/>
                    <a:pt x="190416" y="250842"/>
                  </a:cubicBezTo>
                  <a:cubicBezTo>
                    <a:pt x="190774" y="248319"/>
                    <a:pt x="204025" y="262375"/>
                    <a:pt x="221574" y="258050"/>
                  </a:cubicBezTo>
                  <a:cubicBezTo>
                    <a:pt x="257746" y="247599"/>
                    <a:pt x="253448" y="210837"/>
                    <a:pt x="279234" y="194619"/>
                  </a:cubicBezTo>
                  <a:cubicBezTo>
                    <a:pt x="249151" y="183807"/>
                    <a:pt x="263118" y="156776"/>
                    <a:pt x="245927" y="134431"/>
                  </a:cubicBezTo>
                  <a:cubicBezTo>
                    <a:pt x="241630" y="128665"/>
                    <a:pt x="232676" y="126863"/>
                    <a:pt x="232318" y="125421"/>
                  </a:cubicBezTo>
                  <a:cubicBezTo>
                    <a:pt x="232139" y="124520"/>
                    <a:pt x="243958" y="122088"/>
                    <a:pt x="259626" y="123394"/>
                  </a:cubicBezTo>
                  <a:close/>
                  <a:moveTo>
                    <a:pt x="410364" y="91791"/>
                  </a:moveTo>
                  <a:cubicBezTo>
                    <a:pt x="367404" y="85101"/>
                    <a:pt x="336179" y="110644"/>
                    <a:pt x="336179" y="110644"/>
                  </a:cubicBezTo>
                  <a:cubicBezTo>
                    <a:pt x="403151" y="85056"/>
                    <a:pt x="456514" y="112446"/>
                    <a:pt x="456514" y="111365"/>
                  </a:cubicBezTo>
                  <a:cubicBezTo>
                    <a:pt x="440308" y="99832"/>
                    <a:pt x="424684" y="94021"/>
                    <a:pt x="410364" y="91791"/>
                  </a:cubicBezTo>
                  <a:close/>
                  <a:moveTo>
                    <a:pt x="395272" y="33518"/>
                  </a:moveTo>
                  <a:cubicBezTo>
                    <a:pt x="392407" y="33518"/>
                    <a:pt x="390258" y="37482"/>
                    <a:pt x="390258" y="42888"/>
                  </a:cubicBezTo>
                  <a:cubicBezTo>
                    <a:pt x="390258" y="47934"/>
                    <a:pt x="392407" y="52259"/>
                    <a:pt x="395272" y="52259"/>
                  </a:cubicBezTo>
                  <a:cubicBezTo>
                    <a:pt x="398137" y="52259"/>
                    <a:pt x="400286" y="48294"/>
                    <a:pt x="400286" y="42888"/>
                  </a:cubicBezTo>
                  <a:cubicBezTo>
                    <a:pt x="400286" y="37843"/>
                    <a:pt x="398137" y="33518"/>
                    <a:pt x="395272" y="33518"/>
                  </a:cubicBezTo>
                  <a:close/>
                  <a:moveTo>
                    <a:pt x="394914" y="0"/>
                  </a:moveTo>
                  <a:cubicBezTo>
                    <a:pt x="394914" y="0"/>
                    <a:pt x="396346" y="1442"/>
                    <a:pt x="397420" y="3244"/>
                  </a:cubicBezTo>
                  <a:cubicBezTo>
                    <a:pt x="402076" y="9731"/>
                    <a:pt x="402793" y="14416"/>
                    <a:pt x="403151" y="14416"/>
                  </a:cubicBezTo>
                  <a:cubicBezTo>
                    <a:pt x="409597" y="12975"/>
                    <a:pt x="414969" y="13695"/>
                    <a:pt x="414611" y="14056"/>
                  </a:cubicBezTo>
                  <a:cubicBezTo>
                    <a:pt x="414253" y="24868"/>
                    <a:pt x="411388" y="28112"/>
                    <a:pt x="411388" y="28112"/>
                  </a:cubicBezTo>
                  <a:cubicBezTo>
                    <a:pt x="418551" y="25949"/>
                    <a:pt x="421416" y="27751"/>
                    <a:pt x="421416" y="27391"/>
                  </a:cubicBezTo>
                  <a:cubicBezTo>
                    <a:pt x="420700" y="33518"/>
                    <a:pt x="416760" y="38203"/>
                    <a:pt x="416044" y="38203"/>
                  </a:cubicBezTo>
                  <a:cubicBezTo>
                    <a:pt x="419983" y="39284"/>
                    <a:pt x="422490" y="41086"/>
                    <a:pt x="422490" y="42528"/>
                  </a:cubicBezTo>
                  <a:cubicBezTo>
                    <a:pt x="422490" y="44690"/>
                    <a:pt x="418909" y="49376"/>
                    <a:pt x="415327" y="50817"/>
                  </a:cubicBezTo>
                  <a:cubicBezTo>
                    <a:pt x="419625" y="53340"/>
                    <a:pt x="420341" y="57665"/>
                    <a:pt x="419983" y="57665"/>
                  </a:cubicBezTo>
                  <a:cubicBezTo>
                    <a:pt x="413537" y="64873"/>
                    <a:pt x="406732" y="63071"/>
                    <a:pt x="406374" y="63431"/>
                  </a:cubicBezTo>
                  <a:cubicBezTo>
                    <a:pt x="419267" y="91903"/>
                    <a:pt x="436458" y="63792"/>
                    <a:pt x="436458" y="63792"/>
                  </a:cubicBezTo>
                  <a:cubicBezTo>
                    <a:pt x="436458" y="63792"/>
                    <a:pt x="424639" y="63431"/>
                    <a:pt x="423565" y="63792"/>
                  </a:cubicBezTo>
                  <a:cubicBezTo>
                    <a:pt x="424639" y="53340"/>
                    <a:pt x="429653" y="40365"/>
                    <a:pt x="429653" y="40365"/>
                  </a:cubicBezTo>
                  <a:lnTo>
                    <a:pt x="439323" y="48655"/>
                  </a:lnTo>
                  <a:cubicBezTo>
                    <a:pt x="439323" y="48655"/>
                    <a:pt x="440039" y="32797"/>
                    <a:pt x="440039" y="33157"/>
                  </a:cubicBezTo>
                  <a:cubicBezTo>
                    <a:pt x="449709" y="33518"/>
                    <a:pt x="464393" y="41086"/>
                    <a:pt x="464393" y="41086"/>
                  </a:cubicBezTo>
                  <a:lnTo>
                    <a:pt x="454007" y="54061"/>
                  </a:lnTo>
                  <a:cubicBezTo>
                    <a:pt x="454007" y="54061"/>
                    <a:pt x="465825" y="54782"/>
                    <a:pt x="465109" y="54421"/>
                  </a:cubicBezTo>
                  <a:cubicBezTo>
                    <a:pt x="464035" y="64873"/>
                    <a:pt x="456872" y="74964"/>
                    <a:pt x="456872" y="74964"/>
                  </a:cubicBezTo>
                  <a:lnTo>
                    <a:pt x="448635" y="69919"/>
                  </a:lnTo>
                  <a:cubicBezTo>
                    <a:pt x="446128" y="97670"/>
                    <a:pt x="468690" y="86858"/>
                    <a:pt x="468690" y="86858"/>
                  </a:cubicBezTo>
                  <a:lnTo>
                    <a:pt x="461169" y="79650"/>
                  </a:lnTo>
                  <a:lnTo>
                    <a:pt x="472630" y="77487"/>
                  </a:lnTo>
                  <a:lnTo>
                    <a:pt x="467974" y="64513"/>
                  </a:lnTo>
                  <a:lnTo>
                    <a:pt x="479793" y="67396"/>
                  </a:lnTo>
                  <a:lnTo>
                    <a:pt x="481583" y="56584"/>
                  </a:lnTo>
                  <a:lnTo>
                    <a:pt x="490895" y="64513"/>
                  </a:lnTo>
                  <a:cubicBezTo>
                    <a:pt x="506653" y="58386"/>
                    <a:pt x="513100" y="66315"/>
                    <a:pt x="513100" y="66315"/>
                  </a:cubicBezTo>
                  <a:lnTo>
                    <a:pt x="513816" y="65954"/>
                  </a:lnTo>
                  <a:cubicBezTo>
                    <a:pt x="500565" y="68117"/>
                    <a:pt x="499849" y="75685"/>
                    <a:pt x="496983" y="83614"/>
                  </a:cubicBezTo>
                  <a:cubicBezTo>
                    <a:pt x="492686" y="99472"/>
                    <a:pt x="486955" y="99111"/>
                    <a:pt x="483732" y="100193"/>
                  </a:cubicBezTo>
                  <a:cubicBezTo>
                    <a:pt x="462602" y="103797"/>
                    <a:pt x="469765" y="120736"/>
                    <a:pt x="470123" y="121817"/>
                  </a:cubicBezTo>
                  <a:cubicBezTo>
                    <a:pt x="469765" y="121817"/>
                    <a:pt x="469765" y="122177"/>
                    <a:pt x="469407" y="122177"/>
                  </a:cubicBezTo>
                  <a:cubicBezTo>
                    <a:pt x="467258" y="123979"/>
                    <a:pt x="460095" y="131188"/>
                    <a:pt x="459021" y="135873"/>
                  </a:cubicBezTo>
                  <a:cubicBezTo>
                    <a:pt x="457946" y="134792"/>
                    <a:pt x="390258" y="101634"/>
                    <a:pt x="331881" y="135512"/>
                  </a:cubicBezTo>
                  <a:cubicBezTo>
                    <a:pt x="331881" y="135873"/>
                    <a:pt x="330806" y="129025"/>
                    <a:pt x="320420" y="121457"/>
                  </a:cubicBezTo>
                  <a:cubicBezTo>
                    <a:pt x="320420" y="121457"/>
                    <a:pt x="327941" y="104157"/>
                    <a:pt x="306453" y="100193"/>
                  </a:cubicBezTo>
                  <a:cubicBezTo>
                    <a:pt x="303230" y="99111"/>
                    <a:pt x="297499" y="99111"/>
                    <a:pt x="293202" y="83614"/>
                  </a:cubicBezTo>
                  <a:cubicBezTo>
                    <a:pt x="290337" y="75685"/>
                    <a:pt x="289620" y="68117"/>
                    <a:pt x="276369" y="65954"/>
                  </a:cubicBezTo>
                  <a:cubicBezTo>
                    <a:pt x="276369" y="65954"/>
                    <a:pt x="282816" y="58025"/>
                    <a:pt x="298574" y="64152"/>
                  </a:cubicBezTo>
                  <a:lnTo>
                    <a:pt x="307885" y="56223"/>
                  </a:lnTo>
                  <a:lnTo>
                    <a:pt x="309676" y="67035"/>
                  </a:lnTo>
                  <a:lnTo>
                    <a:pt x="321495" y="64152"/>
                  </a:lnTo>
                  <a:lnTo>
                    <a:pt x="317197" y="77127"/>
                  </a:lnTo>
                  <a:lnTo>
                    <a:pt x="328658" y="79289"/>
                  </a:lnTo>
                  <a:lnTo>
                    <a:pt x="321137" y="86497"/>
                  </a:lnTo>
                  <a:cubicBezTo>
                    <a:pt x="321137" y="86497"/>
                    <a:pt x="343699" y="97670"/>
                    <a:pt x="341193" y="69558"/>
                  </a:cubicBezTo>
                  <a:lnTo>
                    <a:pt x="332955" y="74604"/>
                  </a:lnTo>
                  <a:cubicBezTo>
                    <a:pt x="332955" y="74604"/>
                    <a:pt x="325792" y="64513"/>
                    <a:pt x="324718" y="54061"/>
                  </a:cubicBezTo>
                  <a:cubicBezTo>
                    <a:pt x="324360" y="54421"/>
                    <a:pt x="335820" y="53700"/>
                    <a:pt x="335820" y="53700"/>
                  </a:cubicBezTo>
                  <a:lnTo>
                    <a:pt x="325434" y="40726"/>
                  </a:lnTo>
                  <a:cubicBezTo>
                    <a:pt x="325434" y="40726"/>
                    <a:pt x="339760" y="33157"/>
                    <a:pt x="349788" y="32797"/>
                  </a:cubicBezTo>
                  <a:cubicBezTo>
                    <a:pt x="349788" y="32436"/>
                    <a:pt x="350504" y="48294"/>
                    <a:pt x="350504" y="48294"/>
                  </a:cubicBezTo>
                  <a:lnTo>
                    <a:pt x="360174" y="40005"/>
                  </a:lnTo>
                  <a:cubicBezTo>
                    <a:pt x="360174" y="40005"/>
                    <a:pt x="365188" y="52980"/>
                    <a:pt x="366262" y="63431"/>
                  </a:cubicBezTo>
                  <a:cubicBezTo>
                    <a:pt x="365546" y="63071"/>
                    <a:pt x="353369" y="63431"/>
                    <a:pt x="353369" y="63431"/>
                  </a:cubicBezTo>
                  <a:cubicBezTo>
                    <a:pt x="353369" y="63431"/>
                    <a:pt x="370560" y="91183"/>
                    <a:pt x="383453" y="63071"/>
                  </a:cubicBezTo>
                  <a:cubicBezTo>
                    <a:pt x="383095" y="62711"/>
                    <a:pt x="376290" y="64513"/>
                    <a:pt x="369844" y="57304"/>
                  </a:cubicBezTo>
                  <a:cubicBezTo>
                    <a:pt x="369486" y="57304"/>
                    <a:pt x="370202" y="52980"/>
                    <a:pt x="374500" y="50457"/>
                  </a:cubicBezTo>
                  <a:cubicBezTo>
                    <a:pt x="370918" y="49015"/>
                    <a:pt x="366979" y="44330"/>
                    <a:pt x="367337" y="42167"/>
                  </a:cubicBezTo>
                  <a:cubicBezTo>
                    <a:pt x="367337" y="40726"/>
                    <a:pt x="369844" y="38924"/>
                    <a:pt x="373783" y="37843"/>
                  </a:cubicBezTo>
                  <a:cubicBezTo>
                    <a:pt x="373067" y="37843"/>
                    <a:pt x="369127" y="33157"/>
                    <a:pt x="368411" y="27030"/>
                  </a:cubicBezTo>
                  <a:cubicBezTo>
                    <a:pt x="368411" y="27391"/>
                    <a:pt x="371634" y="25228"/>
                    <a:pt x="378797" y="27751"/>
                  </a:cubicBezTo>
                  <a:cubicBezTo>
                    <a:pt x="378797" y="27751"/>
                    <a:pt x="375932" y="24508"/>
                    <a:pt x="375216" y="13695"/>
                  </a:cubicBezTo>
                  <a:cubicBezTo>
                    <a:pt x="374858" y="13335"/>
                    <a:pt x="380230" y="12254"/>
                    <a:pt x="386676" y="14056"/>
                  </a:cubicBezTo>
                  <a:cubicBezTo>
                    <a:pt x="387393" y="14056"/>
                    <a:pt x="388109" y="9371"/>
                    <a:pt x="392407" y="2883"/>
                  </a:cubicBezTo>
                  <a:cubicBezTo>
                    <a:pt x="392765" y="2523"/>
                    <a:pt x="392765" y="2162"/>
                    <a:pt x="393123" y="2162"/>
                  </a:cubicBezTo>
                  <a:cubicBezTo>
                    <a:pt x="393839" y="1442"/>
                    <a:pt x="394197" y="721"/>
                    <a:pt x="394914" y="0"/>
                  </a:cubicBezTo>
                  <a:close/>
                </a:path>
              </a:pathLst>
            </a:custGeom>
            <a:solidFill>
              <a:srgbClr val="E5B582"/>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26" name="Freeform: Shape 25">
              <a:extLst>
                <a:ext uri="{FF2B5EF4-FFF2-40B4-BE49-F238E27FC236}">
                  <a16:creationId xmlns:a16="http://schemas.microsoft.com/office/drawing/2014/main" id="{78FF4D04-9855-6287-58B8-D44AC9B8BAC0}"/>
                </a:ext>
              </a:extLst>
            </p:cNvPr>
            <p:cNvSpPr/>
            <p:nvPr/>
          </p:nvSpPr>
          <p:spPr>
            <a:xfrm>
              <a:off x="2476100" y="4710032"/>
              <a:ext cx="835055" cy="938856"/>
            </a:xfrm>
            <a:custGeom>
              <a:avLst/>
              <a:gdLst>
                <a:gd name="connsiteX0" fmla="*/ 551050 w 835055"/>
                <a:gd name="connsiteY0" fmla="*/ 886237 h 938856"/>
                <a:gd name="connsiteX1" fmla="*/ 407078 w 835055"/>
                <a:gd name="connsiteY1" fmla="*/ 790009 h 938856"/>
                <a:gd name="connsiteX2" fmla="*/ 456501 w 835055"/>
                <a:gd name="connsiteY2" fmla="*/ 765501 h 938856"/>
                <a:gd name="connsiteX3" fmla="*/ 580060 w 835055"/>
                <a:gd name="connsiteY3" fmla="*/ 857765 h 938856"/>
                <a:gd name="connsiteX4" fmla="*/ 551050 w 835055"/>
                <a:gd name="connsiteY4" fmla="*/ 886237 h 938856"/>
                <a:gd name="connsiteX5" fmla="*/ 366966 w 835055"/>
                <a:gd name="connsiteY5" fmla="*/ 938856 h 938856"/>
                <a:gd name="connsiteX6" fmla="*/ 348701 w 835055"/>
                <a:gd name="connsiteY6" fmla="*/ 935612 h 938856"/>
                <a:gd name="connsiteX7" fmla="*/ 342971 w 835055"/>
                <a:gd name="connsiteY7" fmla="*/ 909663 h 938856"/>
                <a:gd name="connsiteX8" fmla="*/ 350850 w 835055"/>
                <a:gd name="connsiteY8" fmla="*/ 895247 h 938856"/>
                <a:gd name="connsiteX9" fmla="*/ 356580 w 835055"/>
                <a:gd name="connsiteY9" fmla="*/ 876866 h 938856"/>
                <a:gd name="connsiteX10" fmla="*/ 367325 w 835055"/>
                <a:gd name="connsiteY10" fmla="*/ 938496 h 938856"/>
                <a:gd name="connsiteX11" fmla="*/ 24943 w 835055"/>
                <a:gd name="connsiteY11" fmla="*/ 684049 h 938856"/>
                <a:gd name="connsiteX12" fmla="*/ 589 w 835055"/>
                <a:gd name="connsiteY12" fmla="*/ 690897 h 938856"/>
                <a:gd name="connsiteX13" fmla="*/ 33896 w 835055"/>
                <a:gd name="connsiteY13" fmla="*/ 669633 h 938856"/>
                <a:gd name="connsiteX14" fmla="*/ 187896 w 835055"/>
                <a:gd name="connsiteY14" fmla="*/ 743516 h 938856"/>
                <a:gd name="connsiteX15" fmla="*/ 180734 w 835055"/>
                <a:gd name="connsiteY15" fmla="*/ 759374 h 938856"/>
                <a:gd name="connsiteX16" fmla="*/ 154589 w 835055"/>
                <a:gd name="connsiteY16" fmla="*/ 761537 h 938856"/>
                <a:gd name="connsiteX17" fmla="*/ 105166 w 835055"/>
                <a:gd name="connsiteY17" fmla="*/ 754329 h 938856"/>
                <a:gd name="connsiteX18" fmla="*/ 24585 w 835055"/>
                <a:gd name="connsiteY18" fmla="*/ 684410 h 938856"/>
                <a:gd name="connsiteX19" fmla="*/ 130952 w 835055"/>
                <a:gd name="connsiteY19" fmla="*/ 790369 h 938856"/>
                <a:gd name="connsiteX20" fmla="*/ 55743 w 835055"/>
                <a:gd name="connsiteY20" fmla="*/ 739912 h 938856"/>
                <a:gd name="connsiteX21" fmla="*/ 192194 w 835055"/>
                <a:gd name="connsiteY21" fmla="*/ 779557 h 938856"/>
                <a:gd name="connsiteX22" fmla="*/ 199715 w 835055"/>
                <a:gd name="connsiteY22" fmla="*/ 785323 h 938856"/>
                <a:gd name="connsiteX23" fmla="*/ 131310 w 835055"/>
                <a:gd name="connsiteY23" fmla="*/ 790369 h 938856"/>
                <a:gd name="connsiteX24" fmla="*/ 374487 w 835055"/>
                <a:gd name="connsiteY24" fmla="*/ 0 h 938856"/>
                <a:gd name="connsiteX25" fmla="*/ 374846 w 835055"/>
                <a:gd name="connsiteY25" fmla="*/ 26310 h 938856"/>
                <a:gd name="connsiteX26" fmla="*/ 374487 w 835055"/>
                <a:gd name="connsiteY26" fmla="*/ 0 h 938856"/>
                <a:gd name="connsiteX27" fmla="*/ 308590 w 835055"/>
                <a:gd name="connsiteY27" fmla="*/ 36761 h 938856"/>
                <a:gd name="connsiteX28" fmla="*/ 316827 w 835055"/>
                <a:gd name="connsiteY28" fmla="*/ 33157 h 938856"/>
                <a:gd name="connsiteX29" fmla="*/ 323632 w 835055"/>
                <a:gd name="connsiteY29" fmla="*/ 51538 h 938856"/>
                <a:gd name="connsiteX30" fmla="*/ 317543 w 835055"/>
                <a:gd name="connsiteY30" fmla="*/ 49015 h 938856"/>
                <a:gd name="connsiteX31" fmla="*/ 308232 w 835055"/>
                <a:gd name="connsiteY31" fmla="*/ 36761 h 938856"/>
                <a:gd name="connsiteX32" fmla="*/ 425701 w 835055"/>
                <a:gd name="connsiteY32" fmla="*/ 51538 h 938856"/>
                <a:gd name="connsiteX33" fmla="*/ 432506 w 835055"/>
                <a:gd name="connsiteY33" fmla="*/ 33157 h 938856"/>
                <a:gd name="connsiteX34" fmla="*/ 440743 w 835055"/>
                <a:gd name="connsiteY34" fmla="*/ 36761 h 938856"/>
                <a:gd name="connsiteX35" fmla="*/ 431432 w 835055"/>
                <a:gd name="connsiteY35" fmla="*/ 49015 h 938856"/>
                <a:gd name="connsiteX36" fmla="*/ 425343 w 835055"/>
                <a:gd name="connsiteY36" fmla="*/ 51538 h 938856"/>
                <a:gd name="connsiteX37" fmla="*/ 429999 w 835055"/>
                <a:gd name="connsiteY37" fmla="*/ 80731 h 938856"/>
                <a:gd name="connsiteX38" fmla="*/ 424985 w 835055"/>
                <a:gd name="connsiteY38" fmla="*/ 56584 h 938856"/>
                <a:gd name="connsiteX39" fmla="*/ 435371 w 835055"/>
                <a:gd name="connsiteY39" fmla="*/ 62350 h 938856"/>
                <a:gd name="connsiteX40" fmla="*/ 438236 w 835055"/>
                <a:gd name="connsiteY40" fmla="*/ 51538 h 938856"/>
                <a:gd name="connsiteX41" fmla="*/ 443250 w 835055"/>
                <a:gd name="connsiteY41" fmla="*/ 51178 h 938856"/>
                <a:gd name="connsiteX42" fmla="*/ 436804 w 835055"/>
                <a:gd name="connsiteY42" fmla="*/ 68117 h 938856"/>
                <a:gd name="connsiteX43" fmla="*/ 428208 w 835055"/>
                <a:gd name="connsiteY43" fmla="*/ 63071 h 938856"/>
                <a:gd name="connsiteX44" fmla="*/ 430357 w 835055"/>
                <a:gd name="connsiteY44" fmla="*/ 80731 h 938856"/>
                <a:gd name="connsiteX45" fmla="*/ 312887 w 835055"/>
                <a:gd name="connsiteY45" fmla="*/ 67756 h 938856"/>
                <a:gd name="connsiteX46" fmla="*/ 306441 w 835055"/>
                <a:gd name="connsiteY46" fmla="*/ 50817 h 938856"/>
                <a:gd name="connsiteX47" fmla="*/ 311455 w 835055"/>
                <a:gd name="connsiteY47" fmla="*/ 51178 h 938856"/>
                <a:gd name="connsiteX48" fmla="*/ 314320 w 835055"/>
                <a:gd name="connsiteY48" fmla="*/ 61990 h 938856"/>
                <a:gd name="connsiteX49" fmla="*/ 324706 w 835055"/>
                <a:gd name="connsiteY49" fmla="*/ 56223 h 938856"/>
                <a:gd name="connsiteX50" fmla="*/ 319692 w 835055"/>
                <a:gd name="connsiteY50" fmla="*/ 80370 h 938856"/>
                <a:gd name="connsiteX51" fmla="*/ 321841 w 835055"/>
                <a:gd name="connsiteY51" fmla="*/ 62711 h 938856"/>
                <a:gd name="connsiteX52" fmla="*/ 313245 w 835055"/>
                <a:gd name="connsiteY52" fmla="*/ 67756 h 938856"/>
                <a:gd name="connsiteX53" fmla="*/ 332227 w 835055"/>
                <a:gd name="connsiteY53" fmla="*/ 57665 h 938856"/>
                <a:gd name="connsiteX54" fmla="*/ 329720 w 835055"/>
                <a:gd name="connsiteY54" fmla="*/ 54421 h 938856"/>
                <a:gd name="connsiteX55" fmla="*/ 343329 w 835055"/>
                <a:gd name="connsiteY55" fmla="*/ 53700 h 938856"/>
                <a:gd name="connsiteX56" fmla="*/ 344762 w 835055"/>
                <a:gd name="connsiteY56" fmla="*/ 57665 h 938856"/>
                <a:gd name="connsiteX57" fmla="*/ 332227 w 835055"/>
                <a:gd name="connsiteY57" fmla="*/ 57665 h 938856"/>
                <a:gd name="connsiteX58" fmla="*/ 392036 w 835055"/>
                <a:gd name="connsiteY58" fmla="*/ 11533 h 938856"/>
                <a:gd name="connsiteX59" fmla="*/ 385948 w 835055"/>
                <a:gd name="connsiteY59" fmla="*/ 28472 h 938856"/>
                <a:gd name="connsiteX60" fmla="*/ 398125 w 835055"/>
                <a:gd name="connsiteY60" fmla="*/ 25589 h 938856"/>
                <a:gd name="connsiteX61" fmla="*/ 386306 w 835055"/>
                <a:gd name="connsiteY61" fmla="*/ 36041 h 938856"/>
                <a:gd name="connsiteX62" fmla="*/ 400990 w 835055"/>
                <a:gd name="connsiteY62" fmla="*/ 37843 h 938856"/>
                <a:gd name="connsiteX63" fmla="*/ 387022 w 835055"/>
                <a:gd name="connsiteY63" fmla="*/ 43969 h 938856"/>
                <a:gd name="connsiteX64" fmla="*/ 399199 w 835055"/>
                <a:gd name="connsiteY64" fmla="*/ 51898 h 938856"/>
                <a:gd name="connsiteX65" fmla="*/ 383441 w 835055"/>
                <a:gd name="connsiteY65" fmla="*/ 51538 h 938856"/>
                <a:gd name="connsiteX66" fmla="*/ 384873 w 835055"/>
                <a:gd name="connsiteY66" fmla="*/ 65233 h 938856"/>
                <a:gd name="connsiteX67" fmla="*/ 376994 w 835055"/>
                <a:gd name="connsiteY67" fmla="*/ 51538 h 938856"/>
                <a:gd name="connsiteX68" fmla="*/ 377353 w 835055"/>
                <a:gd name="connsiteY68" fmla="*/ 51538 h 938856"/>
                <a:gd name="connsiteX69" fmla="*/ 377353 w 835055"/>
                <a:gd name="connsiteY69" fmla="*/ 51538 h 938856"/>
                <a:gd name="connsiteX70" fmla="*/ 379143 w 835055"/>
                <a:gd name="connsiteY70" fmla="*/ 27391 h 938856"/>
                <a:gd name="connsiteX71" fmla="*/ 393111 w 835055"/>
                <a:gd name="connsiteY71" fmla="*/ 11533 h 938856"/>
                <a:gd name="connsiteX72" fmla="*/ 417106 w 835055"/>
                <a:gd name="connsiteY72" fmla="*/ 58025 h 938856"/>
                <a:gd name="connsiteX73" fmla="*/ 404571 w 835055"/>
                <a:gd name="connsiteY73" fmla="*/ 58025 h 938856"/>
                <a:gd name="connsiteX74" fmla="*/ 406004 w 835055"/>
                <a:gd name="connsiteY74" fmla="*/ 53700 h 938856"/>
                <a:gd name="connsiteX75" fmla="*/ 419613 w 835055"/>
                <a:gd name="connsiteY75" fmla="*/ 54421 h 938856"/>
                <a:gd name="connsiteX76" fmla="*/ 417106 w 835055"/>
                <a:gd name="connsiteY76" fmla="*/ 57665 h 938856"/>
                <a:gd name="connsiteX77" fmla="*/ 363385 w 835055"/>
                <a:gd name="connsiteY77" fmla="*/ 36041 h 938856"/>
                <a:gd name="connsiteX78" fmla="*/ 351566 w 835055"/>
                <a:gd name="connsiteY78" fmla="*/ 25589 h 938856"/>
                <a:gd name="connsiteX79" fmla="*/ 363743 w 835055"/>
                <a:gd name="connsiteY79" fmla="*/ 28472 h 938856"/>
                <a:gd name="connsiteX80" fmla="*/ 357655 w 835055"/>
                <a:gd name="connsiteY80" fmla="*/ 11533 h 938856"/>
                <a:gd name="connsiteX81" fmla="*/ 371622 w 835055"/>
                <a:gd name="connsiteY81" fmla="*/ 27391 h 938856"/>
                <a:gd name="connsiteX82" fmla="*/ 373413 w 835055"/>
                <a:gd name="connsiteY82" fmla="*/ 51538 h 938856"/>
                <a:gd name="connsiteX83" fmla="*/ 365534 w 835055"/>
                <a:gd name="connsiteY83" fmla="*/ 65233 h 938856"/>
                <a:gd name="connsiteX84" fmla="*/ 366966 w 835055"/>
                <a:gd name="connsiteY84" fmla="*/ 51538 h 938856"/>
                <a:gd name="connsiteX85" fmla="*/ 351208 w 835055"/>
                <a:gd name="connsiteY85" fmla="*/ 51898 h 938856"/>
                <a:gd name="connsiteX86" fmla="*/ 363385 w 835055"/>
                <a:gd name="connsiteY86" fmla="*/ 43969 h 938856"/>
                <a:gd name="connsiteX87" fmla="*/ 349059 w 835055"/>
                <a:gd name="connsiteY87" fmla="*/ 37843 h 938856"/>
                <a:gd name="connsiteX88" fmla="*/ 363743 w 835055"/>
                <a:gd name="connsiteY88" fmla="*/ 36041 h 938856"/>
                <a:gd name="connsiteX89" fmla="*/ 326855 w 835055"/>
                <a:gd name="connsiteY89" fmla="*/ 62711 h 938856"/>
                <a:gd name="connsiteX90" fmla="*/ 374487 w 835055"/>
                <a:gd name="connsiteY90" fmla="*/ 56944 h 938856"/>
                <a:gd name="connsiteX91" fmla="*/ 422120 w 835055"/>
                <a:gd name="connsiteY91" fmla="*/ 62350 h 938856"/>
                <a:gd name="connsiteX92" fmla="*/ 427850 w 835055"/>
                <a:gd name="connsiteY92" fmla="*/ 89741 h 938856"/>
                <a:gd name="connsiteX93" fmla="*/ 320766 w 835055"/>
                <a:gd name="connsiteY93" fmla="*/ 89741 h 938856"/>
                <a:gd name="connsiteX94" fmla="*/ 326497 w 835055"/>
                <a:gd name="connsiteY94" fmla="*/ 62711 h 938856"/>
                <a:gd name="connsiteX95" fmla="*/ 486585 w 835055"/>
                <a:gd name="connsiteY95" fmla="*/ 62350 h 938856"/>
                <a:gd name="connsiteX96" fmla="*/ 473692 w 835055"/>
                <a:gd name="connsiteY96" fmla="*/ 76406 h 938856"/>
                <a:gd name="connsiteX97" fmla="*/ 458650 w 835055"/>
                <a:gd name="connsiteY97" fmla="*/ 92985 h 938856"/>
                <a:gd name="connsiteX98" fmla="*/ 445041 w 835055"/>
                <a:gd name="connsiteY98" fmla="*/ 112086 h 938856"/>
                <a:gd name="connsiteX99" fmla="*/ 436088 w 835055"/>
                <a:gd name="connsiteY99" fmla="*/ 89741 h 938856"/>
                <a:gd name="connsiteX100" fmla="*/ 465455 w 835055"/>
                <a:gd name="connsiteY100" fmla="*/ 74604 h 938856"/>
                <a:gd name="connsiteX101" fmla="*/ 486585 w 835055"/>
                <a:gd name="connsiteY101" fmla="*/ 62350 h 938856"/>
                <a:gd name="connsiteX102" fmla="*/ 290683 w 835055"/>
                <a:gd name="connsiteY102" fmla="*/ 92624 h 938856"/>
                <a:gd name="connsiteX103" fmla="*/ 275641 w 835055"/>
                <a:gd name="connsiteY103" fmla="*/ 76046 h 938856"/>
                <a:gd name="connsiteX104" fmla="*/ 262748 w 835055"/>
                <a:gd name="connsiteY104" fmla="*/ 61990 h 938856"/>
                <a:gd name="connsiteX105" fmla="*/ 283878 w 835055"/>
                <a:gd name="connsiteY105" fmla="*/ 74244 h 938856"/>
                <a:gd name="connsiteX106" fmla="*/ 313245 w 835055"/>
                <a:gd name="connsiteY106" fmla="*/ 89381 h 938856"/>
                <a:gd name="connsiteX107" fmla="*/ 304292 w 835055"/>
                <a:gd name="connsiteY107" fmla="*/ 111726 h 938856"/>
                <a:gd name="connsiteX108" fmla="*/ 290683 w 835055"/>
                <a:gd name="connsiteY108" fmla="*/ 92624 h 938856"/>
                <a:gd name="connsiteX109" fmla="*/ 85110 w 835055"/>
                <a:gd name="connsiteY109" fmla="*/ 289766 h 938856"/>
                <a:gd name="connsiteX110" fmla="*/ 139189 w 835055"/>
                <a:gd name="connsiteY110" fmla="*/ 213360 h 938856"/>
                <a:gd name="connsiteX111" fmla="*/ 102659 w 835055"/>
                <a:gd name="connsiteY111" fmla="*/ 321842 h 938856"/>
                <a:gd name="connsiteX112" fmla="*/ 85110 w 835055"/>
                <a:gd name="connsiteY112" fmla="*/ 289766 h 938856"/>
                <a:gd name="connsiteX113" fmla="*/ 337957 w 835055"/>
                <a:gd name="connsiteY113" fmla="*/ 342025 h 938856"/>
                <a:gd name="connsiteX114" fmla="*/ 260599 w 835055"/>
                <a:gd name="connsiteY114" fmla="*/ 406537 h 938856"/>
                <a:gd name="connsiteX115" fmla="*/ 326855 w 835055"/>
                <a:gd name="connsiteY115" fmla="*/ 313192 h 938856"/>
                <a:gd name="connsiteX116" fmla="*/ 348701 w 835055"/>
                <a:gd name="connsiteY116" fmla="*/ 396806 h 938856"/>
                <a:gd name="connsiteX117" fmla="*/ 337957 w 835055"/>
                <a:gd name="connsiteY117" fmla="*/ 342385 h 938856"/>
                <a:gd name="connsiteX118" fmla="*/ 49296 w 835055"/>
                <a:gd name="connsiteY118" fmla="*/ 193177 h 938856"/>
                <a:gd name="connsiteX119" fmla="*/ 62547 w 835055"/>
                <a:gd name="connsiteY119" fmla="*/ 340223 h 938856"/>
                <a:gd name="connsiteX120" fmla="*/ 5961 w 835055"/>
                <a:gd name="connsiteY120" fmla="*/ 373380 h 938856"/>
                <a:gd name="connsiteX121" fmla="*/ 32106 w 835055"/>
                <a:gd name="connsiteY121" fmla="*/ 323644 h 938856"/>
                <a:gd name="connsiteX122" fmla="*/ 49296 w 835055"/>
                <a:gd name="connsiteY122" fmla="*/ 193538 h 938856"/>
                <a:gd name="connsiteX123" fmla="*/ 72934 w 835055"/>
                <a:gd name="connsiteY123" fmla="*/ 580253 h 938856"/>
                <a:gd name="connsiteX124" fmla="*/ 92273 w 835055"/>
                <a:gd name="connsiteY124" fmla="*/ 399329 h 938856"/>
                <a:gd name="connsiteX125" fmla="*/ 3454 w 835055"/>
                <a:gd name="connsiteY125" fmla="*/ 410141 h 938856"/>
                <a:gd name="connsiteX126" fmla="*/ 947 w 835055"/>
                <a:gd name="connsiteY126" fmla="*/ 410141 h 938856"/>
                <a:gd name="connsiteX127" fmla="*/ 48938 w 835055"/>
                <a:gd name="connsiteY127" fmla="*/ 361126 h 938856"/>
                <a:gd name="connsiteX128" fmla="*/ 107315 w 835055"/>
                <a:gd name="connsiteY128" fmla="*/ 415187 h 938856"/>
                <a:gd name="connsiteX129" fmla="*/ 73292 w 835055"/>
                <a:gd name="connsiteY129" fmla="*/ 580253 h 938856"/>
                <a:gd name="connsiteX130" fmla="*/ 1664 w 835055"/>
                <a:gd name="connsiteY130" fmla="*/ 634314 h 938856"/>
                <a:gd name="connsiteX131" fmla="*/ 52520 w 835055"/>
                <a:gd name="connsiteY131" fmla="*/ 611248 h 938856"/>
                <a:gd name="connsiteX132" fmla="*/ 57892 w 835055"/>
                <a:gd name="connsiteY132" fmla="*/ 649090 h 938856"/>
                <a:gd name="connsiteX133" fmla="*/ 1664 w 835055"/>
                <a:gd name="connsiteY133" fmla="*/ 633953 h 938856"/>
                <a:gd name="connsiteX134" fmla="*/ 751609 w 835055"/>
                <a:gd name="connsiteY134" fmla="*/ 169030 h 938856"/>
                <a:gd name="connsiteX135" fmla="*/ 783125 w 835055"/>
                <a:gd name="connsiteY135" fmla="*/ 149208 h 938856"/>
                <a:gd name="connsiteX136" fmla="*/ 813209 w 835055"/>
                <a:gd name="connsiteY136" fmla="*/ 147045 h 938856"/>
                <a:gd name="connsiteX137" fmla="*/ 813209 w 835055"/>
                <a:gd name="connsiteY137" fmla="*/ 147766 h 938856"/>
                <a:gd name="connsiteX138" fmla="*/ 800316 w 835055"/>
                <a:gd name="connsiteY138" fmla="*/ 149208 h 938856"/>
                <a:gd name="connsiteX139" fmla="*/ 787423 w 835055"/>
                <a:gd name="connsiteY139" fmla="*/ 162903 h 938856"/>
                <a:gd name="connsiteX140" fmla="*/ 754116 w 835055"/>
                <a:gd name="connsiteY140" fmla="*/ 189573 h 938856"/>
                <a:gd name="connsiteX141" fmla="*/ 751967 w 835055"/>
                <a:gd name="connsiteY141" fmla="*/ 169391 h 938856"/>
                <a:gd name="connsiteX142" fmla="*/ 834697 w 835055"/>
                <a:gd name="connsiteY142" fmla="*/ 204350 h 938856"/>
                <a:gd name="connsiteX143" fmla="*/ 812493 w 835055"/>
                <a:gd name="connsiteY143" fmla="*/ 204350 h 938856"/>
                <a:gd name="connsiteX144" fmla="*/ 796735 w 835055"/>
                <a:gd name="connsiteY144" fmla="*/ 221289 h 938856"/>
                <a:gd name="connsiteX145" fmla="*/ 750534 w 835055"/>
                <a:gd name="connsiteY145" fmla="*/ 256969 h 938856"/>
                <a:gd name="connsiteX146" fmla="*/ 804972 w 835055"/>
                <a:gd name="connsiteY146" fmla="*/ 199304 h 938856"/>
                <a:gd name="connsiteX147" fmla="*/ 835055 w 835055"/>
                <a:gd name="connsiteY147" fmla="*/ 204710 h 938856"/>
                <a:gd name="connsiteX148" fmla="*/ 806762 w 835055"/>
                <a:gd name="connsiteY148" fmla="*/ 280035 h 938856"/>
                <a:gd name="connsiteX149" fmla="*/ 765218 w 835055"/>
                <a:gd name="connsiteY149" fmla="*/ 309949 h 938856"/>
                <a:gd name="connsiteX150" fmla="*/ 720809 w 835055"/>
                <a:gd name="connsiteY150" fmla="*/ 311030 h 938856"/>
                <a:gd name="connsiteX151" fmla="*/ 741939 w 835055"/>
                <a:gd name="connsiteY151" fmla="*/ 293730 h 938856"/>
                <a:gd name="connsiteX152" fmla="*/ 797451 w 835055"/>
                <a:gd name="connsiteY152" fmla="*/ 274269 h 938856"/>
                <a:gd name="connsiteX153" fmla="*/ 815358 w 835055"/>
                <a:gd name="connsiteY153" fmla="*/ 264538 h 938856"/>
                <a:gd name="connsiteX154" fmla="*/ 806762 w 835055"/>
                <a:gd name="connsiteY154" fmla="*/ 280035 h 938856"/>
                <a:gd name="connsiteX155" fmla="*/ 629483 w 835055"/>
                <a:gd name="connsiteY155" fmla="*/ 338060 h 938856"/>
                <a:gd name="connsiteX156" fmla="*/ 634855 w 835055"/>
                <a:gd name="connsiteY156" fmla="*/ 318959 h 938856"/>
                <a:gd name="connsiteX157" fmla="*/ 705767 w 835055"/>
                <a:gd name="connsiteY157" fmla="*/ 228497 h 938856"/>
                <a:gd name="connsiteX158" fmla="*/ 706483 w 835055"/>
                <a:gd name="connsiteY158" fmla="*/ 228857 h 938856"/>
                <a:gd name="connsiteX159" fmla="*/ 629841 w 835055"/>
                <a:gd name="connsiteY159" fmla="*/ 338421 h 938856"/>
                <a:gd name="connsiteX160" fmla="*/ 629125 w 835055"/>
                <a:gd name="connsiteY160" fmla="*/ 338060 h 938856"/>
                <a:gd name="connsiteX161" fmla="*/ 721525 w 835055"/>
                <a:gd name="connsiteY161" fmla="*/ 266700 h 938856"/>
                <a:gd name="connsiteX162" fmla="*/ 697888 w 835055"/>
                <a:gd name="connsiteY162" fmla="*/ 403294 h 938856"/>
                <a:gd name="connsiteX163" fmla="*/ 681772 w 835055"/>
                <a:gd name="connsiteY163" fmla="*/ 370136 h 938856"/>
                <a:gd name="connsiteX164" fmla="*/ 721525 w 835055"/>
                <a:gd name="connsiteY164" fmla="*/ 266700 h 938856"/>
                <a:gd name="connsiteX165" fmla="*/ 604413 w 835055"/>
                <a:gd name="connsiteY165" fmla="*/ 351035 h 938856"/>
                <a:gd name="connsiteX166" fmla="*/ 605130 w 835055"/>
                <a:gd name="connsiteY166" fmla="*/ 349593 h 938856"/>
                <a:gd name="connsiteX167" fmla="*/ 630558 w 835055"/>
                <a:gd name="connsiteY167" fmla="*/ 377705 h 938856"/>
                <a:gd name="connsiteX168" fmla="*/ 668520 w 835055"/>
                <a:gd name="connsiteY168" fmla="*/ 419152 h 938856"/>
                <a:gd name="connsiteX169" fmla="*/ 667804 w 835055"/>
                <a:gd name="connsiteY169" fmla="*/ 419152 h 938856"/>
                <a:gd name="connsiteX170" fmla="*/ 623753 w 835055"/>
                <a:gd name="connsiteY170" fmla="*/ 385273 h 938856"/>
                <a:gd name="connsiteX171" fmla="*/ 604413 w 835055"/>
                <a:gd name="connsiteY171" fmla="*/ 351035 h 938856"/>
                <a:gd name="connsiteX172" fmla="*/ 161394 w 835055"/>
                <a:gd name="connsiteY172" fmla="*/ 372659 h 938856"/>
                <a:gd name="connsiteX173" fmla="*/ 231231 w 835055"/>
                <a:gd name="connsiteY173" fmla="*/ 362568 h 938856"/>
                <a:gd name="connsiteX174" fmla="*/ 209027 w 835055"/>
                <a:gd name="connsiteY174" fmla="*/ 383471 h 938856"/>
                <a:gd name="connsiteX175" fmla="*/ 161036 w 835055"/>
                <a:gd name="connsiteY175" fmla="*/ 372299 h 938856"/>
                <a:gd name="connsiteX176" fmla="*/ 215831 w 835055"/>
                <a:gd name="connsiteY176" fmla="*/ 465283 h 938856"/>
                <a:gd name="connsiteX177" fmla="*/ 234813 w 835055"/>
                <a:gd name="connsiteY177" fmla="*/ 520786 h 938856"/>
                <a:gd name="connsiteX178" fmla="*/ 208310 w 835055"/>
                <a:gd name="connsiteY178" fmla="*/ 548897 h 938856"/>
                <a:gd name="connsiteX179" fmla="*/ 218338 w 835055"/>
                <a:gd name="connsiteY179" fmla="*/ 494837 h 938856"/>
                <a:gd name="connsiteX180" fmla="*/ 167482 w 835055"/>
                <a:gd name="connsiteY180" fmla="*/ 497720 h 938856"/>
                <a:gd name="connsiteX181" fmla="*/ 215473 w 835055"/>
                <a:gd name="connsiteY181" fmla="*/ 465283 h 938856"/>
                <a:gd name="connsiteX182" fmla="*/ 334376 w 835055"/>
                <a:gd name="connsiteY182" fmla="*/ 557908 h 938856"/>
                <a:gd name="connsiteX183" fmla="*/ 301785 w 835055"/>
                <a:gd name="connsiteY183" fmla="*/ 502766 h 938856"/>
                <a:gd name="connsiteX184" fmla="*/ 309664 w 835055"/>
                <a:gd name="connsiteY184" fmla="*/ 438974 h 938856"/>
                <a:gd name="connsiteX185" fmla="*/ 316469 w 835055"/>
                <a:gd name="connsiteY185" fmla="*/ 433207 h 938856"/>
                <a:gd name="connsiteX186" fmla="*/ 249855 w 835055"/>
                <a:gd name="connsiteY186" fmla="*/ 490151 h 938856"/>
                <a:gd name="connsiteX187" fmla="*/ 317543 w 835055"/>
                <a:gd name="connsiteY187" fmla="*/ 400771 h 938856"/>
                <a:gd name="connsiteX188" fmla="*/ 318259 w 835055"/>
                <a:gd name="connsiteY188" fmla="*/ 431766 h 938856"/>
                <a:gd name="connsiteX189" fmla="*/ 335450 w 835055"/>
                <a:gd name="connsiteY189" fmla="*/ 453030 h 938856"/>
                <a:gd name="connsiteX190" fmla="*/ 320050 w 835055"/>
                <a:gd name="connsiteY190" fmla="*/ 456273 h 938856"/>
                <a:gd name="connsiteX191" fmla="*/ 334018 w 835055"/>
                <a:gd name="connsiteY191" fmla="*/ 558268 h 938856"/>
                <a:gd name="connsiteX192" fmla="*/ 353357 w 835055"/>
                <a:gd name="connsiteY192" fmla="*/ 491233 h 938856"/>
                <a:gd name="connsiteX193" fmla="*/ 341539 w 835055"/>
                <a:gd name="connsiteY193" fmla="*/ 454832 h 938856"/>
                <a:gd name="connsiteX194" fmla="*/ 401348 w 835055"/>
                <a:gd name="connsiteY194" fmla="*/ 523669 h 938856"/>
                <a:gd name="connsiteX195" fmla="*/ 352999 w 835055"/>
                <a:gd name="connsiteY195" fmla="*/ 491233 h 938856"/>
                <a:gd name="connsiteX196" fmla="*/ 403855 w 835055"/>
                <a:gd name="connsiteY196" fmla="*/ 637918 h 938856"/>
                <a:gd name="connsiteX197" fmla="*/ 313604 w 835055"/>
                <a:gd name="connsiteY197" fmla="*/ 770907 h 938856"/>
                <a:gd name="connsiteX198" fmla="*/ 255585 w 835055"/>
                <a:gd name="connsiteY198" fmla="*/ 871460 h 938856"/>
                <a:gd name="connsiteX199" fmla="*/ 280655 w 835055"/>
                <a:gd name="connsiteY199" fmla="*/ 761537 h 938856"/>
                <a:gd name="connsiteX200" fmla="*/ 285311 w 835055"/>
                <a:gd name="connsiteY200" fmla="*/ 725136 h 938856"/>
                <a:gd name="connsiteX201" fmla="*/ 367683 w 835055"/>
                <a:gd name="connsiteY201" fmla="*/ 590344 h 938856"/>
                <a:gd name="connsiteX202" fmla="*/ 238036 w 835055"/>
                <a:gd name="connsiteY202" fmla="*/ 731983 h 938856"/>
                <a:gd name="connsiteX203" fmla="*/ 367683 w 835055"/>
                <a:gd name="connsiteY203" fmla="*/ 540969 h 938856"/>
                <a:gd name="connsiteX204" fmla="*/ 404213 w 835055"/>
                <a:gd name="connsiteY204" fmla="*/ 637918 h 938856"/>
                <a:gd name="connsiteX205" fmla="*/ 367325 w 835055"/>
                <a:gd name="connsiteY205" fmla="*/ 797938 h 938856"/>
                <a:gd name="connsiteX206" fmla="*/ 350850 w 835055"/>
                <a:gd name="connsiteY206" fmla="*/ 777034 h 938856"/>
                <a:gd name="connsiteX207" fmla="*/ 407078 w 835055"/>
                <a:gd name="connsiteY207" fmla="*/ 734146 h 938856"/>
                <a:gd name="connsiteX208" fmla="*/ 467962 w 835055"/>
                <a:gd name="connsiteY208" fmla="*/ 684410 h 938856"/>
                <a:gd name="connsiteX209" fmla="*/ 409585 w 835055"/>
                <a:gd name="connsiteY209" fmla="*/ 747481 h 938856"/>
                <a:gd name="connsiteX210" fmla="*/ 366966 w 835055"/>
                <a:gd name="connsiteY210" fmla="*/ 797938 h 938856"/>
                <a:gd name="connsiteX211" fmla="*/ 406004 w 835055"/>
                <a:gd name="connsiteY211" fmla="*/ 458075 h 938856"/>
                <a:gd name="connsiteX212" fmla="*/ 390962 w 835055"/>
                <a:gd name="connsiteY212" fmla="*/ 438253 h 938856"/>
                <a:gd name="connsiteX213" fmla="*/ 389887 w 835055"/>
                <a:gd name="connsiteY213" fmla="*/ 434289 h 938856"/>
                <a:gd name="connsiteX214" fmla="*/ 387022 w 835055"/>
                <a:gd name="connsiteY214" fmla="*/ 420954 h 938856"/>
                <a:gd name="connsiteX215" fmla="*/ 385232 w 835055"/>
                <a:gd name="connsiteY215" fmla="*/ 411943 h 938856"/>
                <a:gd name="connsiteX216" fmla="*/ 383441 w 835055"/>
                <a:gd name="connsiteY216" fmla="*/ 412304 h 938856"/>
                <a:gd name="connsiteX217" fmla="*/ 372339 w 835055"/>
                <a:gd name="connsiteY217" fmla="*/ 435730 h 938856"/>
                <a:gd name="connsiteX218" fmla="*/ 380934 w 835055"/>
                <a:gd name="connsiteY218" fmla="*/ 383471 h 938856"/>
                <a:gd name="connsiteX219" fmla="*/ 385948 w 835055"/>
                <a:gd name="connsiteY219" fmla="*/ 407979 h 938856"/>
                <a:gd name="connsiteX220" fmla="*/ 456501 w 835055"/>
                <a:gd name="connsiteY220" fmla="*/ 490512 h 938856"/>
                <a:gd name="connsiteX221" fmla="*/ 406362 w 835055"/>
                <a:gd name="connsiteY221" fmla="*/ 458075 h 938856"/>
                <a:gd name="connsiteX222" fmla="*/ 443250 w 835055"/>
                <a:gd name="connsiteY222" fmla="*/ 669273 h 938856"/>
                <a:gd name="connsiteX223" fmla="*/ 410301 w 835055"/>
                <a:gd name="connsiteY223" fmla="*/ 600435 h 938856"/>
                <a:gd name="connsiteX224" fmla="*/ 456143 w 835055"/>
                <a:gd name="connsiteY224" fmla="*/ 653775 h 938856"/>
                <a:gd name="connsiteX225" fmla="*/ 442892 w 835055"/>
                <a:gd name="connsiteY225" fmla="*/ 669273 h 938856"/>
                <a:gd name="connsiteX226" fmla="*/ 257734 w 835055"/>
                <a:gd name="connsiteY226" fmla="*/ 630349 h 938856"/>
                <a:gd name="connsiteX227" fmla="*/ 253794 w 835055"/>
                <a:gd name="connsiteY227" fmla="*/ 560070 h 938856"/>
                <a:gd name="connsiteX228" fmla="*/ 219055 w 835055"/>
                <a:gd name="connsiteY228" fmla="*/ 572684 h 938856"/>
                <a:gd name="connsiteX229" fmla="*/ 184673 w 835055"/>
                <a:gd name="connsiteY229" fmla="*/ 549258 h 938856"/>
                <a:gd name="connsiteX230" fmla="*/ 259166 w 835055"/>
                <a:gd name="connsiteY230" fmla="*/ 523669 h 938856"/>
                <a:gd name="connsiteX231" fmla="*/ 257734 w 835055"/>
                <a:gd name="connsiteY231" fmla="*/ 630349 h 938856"/>
                <a:gd name="connsiteX232" fmla="*/ 655627 w 835055"/>
                <a:gd name="connsiteY232" fmla="*/ 693420 h 938856"/>
                <a:gd name="connsiteX233" fmla="*/ 649539 w 835055"/>
                <a:gd name="connsiteY233" fmla="*/ 691618 h 938856"/>
                <a:gd name="connsiteX234" fmla="*/ 655627 w 835055"/>
                <a:gd name="connsiteY234" fmla="*/ 693420 h 938856"/>
                <a:gd name="connsiteX235" fmla="*/ 655627 w 835055"/>
                <a:gd name="connsiteY235" fmla="*/ 693420 h 938856"/>
                <a:gd name="connsiteX236" fmla="*/ 649539 w 835055"/>
                <a:gd name="connsiteY236" fmla="*/ 691618 h 938856"/>
                <a:gd name="connsiteX237" fmla="*/ 655627 w 835055"/>
                <a:gd name="connsiteY237" fmla="*/ 693420 h 938856"/>
                <a:gd name="connsiteX238" fmla="*/ 524190 w 835055"/>
                <a:gd name="connsiteY238" fmla="*/ 628187 h 938856"/>
                <a:gd name="connsiteX239" fmla="*/ 422478 w 835055"/>
                <a:gd name="connsiteY239" fmla="*/ 565116 h 938856"/>
                <a:gd name="connsiteX240" fmla="*/ 434655 w 835055"/>
                <a:gd name="connsiteY240" fmla="*/ 507090 h 938856"/>
                <a:gd name="connsiteX241" fmla="*/ 649539 w 835055"/>
                <a:gd name="connsiteY241" fmla="*/ 691618 h 938856"/>
                <a:gd name="connsiteX242" fmla="*/ 524190 w 835055"/>
                <a:gd name="connsiteY242" fmla="*/ 627826 h 938856"/>
                <a:gd name="connsiteX243" fmla="*/ 731195 w 835055"/>
                <a:gd name="connsiteY243" fmla="*/ 654496 h 938856"/>
                <a:gd name="connsiteX244" fmla="*/ 758414 w 835055"/>
                <a:gd name="connsiteY244" fmla="*/ 609806 h 938856"/>
                <a:gd name="connsiteX245" fmla="*/ 788139 w 835055"/>
                <a:gd name="connsiteY245" fmla="*/ 602237 h 938856"/>
                <a:gd name="connsiteX246" fmla="*/ 787781 w 835055"/>
                <a:gd name="connsiteY246" fmla="*/ 602958 h 938856"/>
                <a:gd name="connsiteX247" fmla="*/ 764860 w 835055"/>
                <a:gd name="connsiteY247" fmla="*/ 616654 h 938856"/>
                <a:gd name="connsiteX248" fmla="*/ 731195 w 835055"/>
                <a:gd name="connsiteY248" fmla="*/ 654136 h 938856"/>
                <a:gd name="connsiteX249" fmla="*/ 206162 w 835055"/>
                <a:gd name="connsiteY249" fmla="*/ 262736 h 938856"/>
                <a:gd name="connsiteX250" fmla="*/ 260599 w 835055"/>
                <a:gd name="connsiteY250" fmla="*/ 190654 h 938856"/>
                <a:gd name="connsiteX251" fmla="*/ 299278 w 835055"/>
                <a:gd name="connsiteY251" fmla="*/ 191736 h 938856"/>
                <a:gd name="connsiteX252" fmla="*/ 246631 w 835055"/>
                <a:gd name="connsiteY252" fmla="*/ 230299 h 938856"/>
                <a:gd name="connsiteX253" fmla="*/ 206162 w 835055"/>
                <a:gd name="connsiteY253" fmla="*/ 262736 h 938856"/>
                <a:gd name="connsiteX254" fmla="*/ 372697 w 835055"/>
                <a:gd name="connsiteY254" fmla="*/ 125421 h 938856"/>
                <a:gd name="connsiteX255" fmla="*/ 328646 w 835055"/>
                <a:gd name="connsiteY255" fmla="*/ 140919 h 938856"/>
                <a:gd name="connsiteX256" fmla="*/ 322557 w 835055"/>
                <a:gd name="connsiteY256" fmla="*/ 174436 h 938856"/>
                <a:gd name="connsiteX257" fmla="*/ 322557 w 835055"/>
                <a:gd name="connsiteY257" fmla="*/ 174436 h 938856"/>
                <a:gd name="connsiteX258" fmla="*/ 302859 w 835055"/>
                <a:gd name="connsiteY258" fmla="*/ 149568 h 938856"/>
                <a:gd name="connsiteX259" fmla="*/ 372697 w 835055"/>
                <a:gd name="connsiteY259" fmla="*/ 125421 h 938856"/>
                <a:gd name="connsiteX260" fmla="*/ 463306 w 835055"/>
                <a:gd name="connsiteY260" fmla="*/ 312111 h 938856"/>
                <a:gd name="connsiteX261" fmla="*/ 381292 w 835055"/>
                <a:gd name="connsiteY261" fmla="*/ 340583 h 938856"/>
                <a:gd name="connsiteX262" fmla="*/ 374846 w 835055"/>
                <a:gd name="connsiteY262" fmla="*/ 273548 h 938856"/>
                <a:gd name="connsiteX263" fmla="*/ 382367 w 835055"/>
                <a:gd name="connsiteY263" fmla="*/ 300939 h 938856"/>
                <a:gd name="connsiteX264" fmla="*/ 453636 w 835055"/>
                <a:gd name="connsiteY264" fmla="*/ 311030 h 938856"/>
                <a:gd name="connsiteX265" fmla="*/ 469036 w 835055"/>
                <a:gd name="connsiteY265" fmla="*/ 294812 h 938856"/>
                <a:gd name="connsiteX266" fmla="*/ 463306 w 835055"/>
                <a:gd name="connsiteY266" fmla="*/ 311751 h 938856"/>
                <a:gd name="connsiteX267" fmla="*/ 171064 w 835055"/>
                <a:gd name="connsiteY267" fmla="*/ 249401 h 938856"/>
                <a:gd name="connsiteX268" fmla="*/ 236604 w 835055"/>
                <a:gd name="connsiteY268" fmla="*/ 272827 h 938856"/>
                <a:gd name="connsiteX269" fmla="*/ 215831 w 835055"/>
                <a:gd name="connsiteY269" fmla="*/ 282918 h 938856"/>
                <a:gd name="connsiteX270" fmla="*/ 170706 w 835055"/>
                <a:gd name="connsiteY270" fmla="*/ 249401 h 938856"/>
                <a:gd name="connsiteX271" fmla="*/ 520250 w 835055"/>
                <a:gd name="connsiteY271" fmla="*/ 322563 h 938856"/>
                <a:gd name="connsiteX272" fmla="*/ 466888 w 835055"/>
                <a:gd name="connsiteY272" fmla="*/ 368695 h 938856"/>
                <a:gd name="connsiteX273" fmla="*/ 431074 w 835055"/>
                <a:gd name="connsiteY273" fmla="*/ 375542 h 938856"/>
                <a:gd name="connsiteX274" fmla="*/ 520609 w 835055"/>
                <a:gd name="connsiteY274" fmla="*/ 322923 h 938856"/>
                <a:gd name="connsiteX275" fmla="*/ 545320 w 835055"/>
                <a:gd name="connsiteY275" fmla="*/ 377344 h 938856"/>
                <a:gd name="connsiteX276" fmla="*/ 596892 w 835055"/>
                <a:gd name="connsiteY276" fmla="*/ 390319 h 938856"/>
                <a:gd name="connsiteX277" fmla="*/ 454353 w 835055"/>
                <a:gd name="connsiteY277" fmla="*/ 402573 h 938856"/>
                <a:gd name="connsiteX278" fmla="*/ 435371 w 835055"/>
                <a:gd name="connsiteY278" fmla="*/ 397167 h 938856"/>
                <a:gd name="connsiteX279" fmla="*/ 545320 w 835055"/>
                <a:gd name="connsiteY279" fmla="*/ 377344 h 938856"/>
                <a:gd name="connsiteX280" fmla="*/ 485511 w 835055"/>
                <a:gd name="connsiteY280" fmla="*/ 239309 h 938856"/>
                <a:gd name="connsiteX281" fmla="*/ 418181 w 835055"/>
                <a:gd name="connsiteY281" fmla="*/ 201827 h 938856"/>
                <a:gd name="connsiteX282" fmla="*/ 397408 w 835055"/>
                <a:gd name="connsiteY282" fmla="*/ 231020 h 938856"/>
                <a:gd name="connsiteX283" fmla="*/ 389171 w 835055"/>
                <a:gd name="connsiteY283" fmla="*/ 194259 h 938856"/>
                <a:gd name="connsiteX284" fmla="*/ 363385 w 835055"/>
                <a:gd name="connsiteY284" fmla="*/ 178040 h 938856"/>
                <a:gd name="connsiteX285" fmla="*/ 413167 w 835055"/>
                <a:gd name="connsiteY285" fmla="*/ 193898 h 938856"/>
                <a:gd name="connsiteX286" fmla="*/ 436088 w 835055"/>
                <a:gd name="connsiteY286" fmla="*/ 187050 h 938856"/>
                <a:gd name="connsiteX287" fmla="*/ 463664 w 835055"/>
                <a:gd name="connsiteY287" fmla="*/ 218766 h 938856"/>
                <a:gd name="connsiteX288" fmla="*/ 494822 w 835055"/>
                <a:gd name="connsiteY288" fmla="*/ 207594 h 938856"/>
                <a:gd name="connsiteX289" fmla="*/ 485511 w 835055"/>
                <a:gd name="connsiteY289" fmla="*/ 239309 h 938856"/>
                <a:gd name="connsiteX290" fmla="*/ 491957 w 835055"/>
                <a:gd name="connsiteY290" fmla="*/ 174436 h 938856"/>
                <a:gd name="connsiteX291" fmla="*/ 510939 w 835055"/>
                <a:gd name="connsiteY291" fmla="*/ 174436 h 938856"/>
                <a:gd name="connsiteX292" fmla="*/ 492674 w 835055"/>
                <a:gd name="connsiteY292" fmla="*/ 199665 h 938856"/>
                <a:gd name="connsiteX293" fmla="*/ 474767 w 835055"/>
                <a:gd name="connsiteY293" fmla="*/ 170472 h 938856"/>
                <a:gd name="connsiteX294" fmla="*/ 492315 w 835055"/>
                <a:gd name="connsiteY294" fmla="*/ 174436 h 938856"/>
                <a:gd name="connsiteX295" fmla="*/ 313962 w 835055"/>
                <a:gd name="connsiteY295" fmla="*/ 202908 h 938856"/>
                <a:gd name="connsiteX296" fmla="*/ 300711 w 835055"/>
                <a:gd name="connsiteY296" fmla="*/ 240751 h 938856"/>
                <a:gd name="connsiteX297" fmla="*/ 303576 w 835055"/>
                <a:gd name="connsiteY297" fmla="*/ 223812 h 938856"/>
                <a:gd name="connsiteX298" fmla="*/ 270985 w 835055"/>
                <a:gd name="connsiteY298" fmla="*/ 243274 h 938856"/>
                <a:gd name="connsiteX299" fmla="*/ 313962 w 835055"/>
                <a:gd name="connsiteY299" fmla="*/ 202908 h 938856"/>
                <a:gd name="connsiteX300" fmla="*/ 336166 w 835055"/>
                <a:gd name="connsiteY300" fmla="*/ 240751 h 938856"/>
                <a:gd name="connsiteX301" fmla="*/ 290683 w 835055"/>
                <a:gd name="connsiteY301" fmla="*/ 298055 h 938856"/>
                <a:gd name="connsiteX302" fmla="*/ 254152 w 835055"/>
                <a:gd name="connsiteY302" fmla="*/ 317157 h 938856"/>
                <a:gd name="connsiteX303" fmla="*/ 336166 w 835055"/>
                <a:gd name="connsiteY303" fmla="*/ 240751 h 938856"/>
                <a:gd name="connsiteX304" fmla="*/ 598325 w 835055"/>
                <a:gd name="connsiteY304" fmla="*/ 459157 h 938856"/>
                <a:gd name="connsiteX305" fmla="*/ 641302 w 835055"/>
                <a:gd name="connsiteY305" fmla="*/ 557908 h 938856"/>
                <a:gd name="connsiteX306" fmla="*/ 581134 w 835055"/>
                <a:gd name="connsiteY306" fmla="*/ 472131 h 938856"/>
                <a:gd name="connsiteX307" fmla="*/ 519892 w 835055"/>
                <a:gd name="connsiteY307" fmla="*/ 459877 h 938856"/>
                <a:gd name="connsiteX308" fmla="*/ 598325 w 835055"/>
                <a:gd name="connsiteY308" fmla="*/ 459157 h 938856"/>
                <a:gd name="connsiteX309" fmla="*/ 651330 w 835055"/>
                <a:gd name="connsiteY309" fmla="*/ 453030 h 938856"/>
                <a:gd name="connsiteX310" fmla="*/ 714362 w 835055"/>
                <a:gd name="connsiteY310" fmla="*/ 496999 h 938856"/>
                <a:gd name="connsiteX311" fmla="*/ 638437 w 835055"/>
                <a:gd name="connsiteY311" fmla="*/ 462761 h 938856"/>
                <a:gd name="connsiteX312" fmla="*/ 552483 w 835055"/>
                <a:gd name="connsiteY312" fmla="*/ 418070 h 938856"/>
                <a:gd name="connsiteX313" fmla="*/ 651688 w 835055"/>
                <a:gd name="connsiteY313" fmla="*/ 453030 h 938856"/>
                <a:gd name="connsiteX314" fmla="*/ 810702 w 835055"/>
                <a:gd name="connsiteY314" fmla="*/ 710359 h 938856"/>
                <a:gd name="connsiteX315" fmla="*/ 809986 w 835055"/>
                <a:gd name="connsiteY315" fmla="*/ 710359 h 938856"/>
                <a:gd name="connsiteX316" fmla="*/ 777037 w 835055"/>
                <a:gd name="connsiteY316" fmla="*/ 699547 h 938856"/>
                <a:gd name="connsiteX317" fmla="*/ 727255 w 835055"/>
                <a:gd name="connsiteY317" fmla="*/ 698826 h 938856"/>
                <a:gd name="connsiteX318" fmla="*/ 790288 w 835055"/>
                <a:gd name="connsiteY318" fmla="*/ 683689 h 938856"/>
                <a:gd name="connsiteX319" fmla="*/ 810702 w 835055"/>
                <a:gd name="connsiteY319" fmla="*/ 710359 h 938856"/>
                <a:gd name="connsiteX320" fmla="*/ 518818 w 835055"/>
                <a:gd name="connsiteY320" fmla="*/ 460959 h 938856"/>
                <a:gd name="connsiteX321" fmla="*/ 585074 w 835055"/>
                <a:gd name="connsiteY321" fmla="*/ 561872 h 938856"/>
                <a:gd name="connsiteX322" fmla="*/ 529920 w 835055"/>
                <a:gd name="connsiteY322" fmla="*/ 518263 h 938856"/>
                <a:gd name="connsiteX323" fmla="*/ 466171 w 835055"/>
                <a:gd name="connsiteY323" fmla="*/ 432126 h 938856"/>
                <a:gd name="connsiteX324" fmla="*/ 519176 w 835055"/>
                <a:gd name="connsiteY324" fmla="*/ 460959 h 938856"/>
                <a:gd name="connsiteX325" fmla="*/ 760921 w 835055"/>
                <a:gd name="connsiteY325" fmla="*/ 756851 h 938856"/>
                <a:gd name="connsiteX326" fmla="*/ 759130 w 835055"/>
                <a:gd name="connsiteY326" fmla="*/ 778476 h 938856"/>
                <a:gd name="connsiteX327" fmla="*/ 758414 w 835055"/>
                <a:gd name="connsiteY327" fmla="*/ 778115 h 938856"/>
                <a:gd name="connsiteX328" fmla="*/ 750534 w 835055"/>
                <a:gd name="connsiteY328" fmla="*/ 760816 h 938856"/>
                <a:gd name="connsiteX329" fmla="*/ 711855 w 835055"/>
                <a:gd name="connsiteY329" fmla="*/ 730181 h 938856"/>
                <a:gd name="connsiteX330" fmla="*/ 616232 w 835055"/>
                <a:gd name="connsiteY330" fmla="*/ 709999 h 938856"/>
                <a:gd name="connsiteX331" fmla="*/ 716511 w 835055"/>
                <a:gd name="connsiteY331" fmla="*/ 708557 h 938856"/>
                <a:gd name="connsiteX332" fmla="*/ 760921 w 835055"/>
                <a:gd name="connsiteY332" fmla="*/ 757212 h 938856"/>
                <a:gd name="connsiteX333" fmla="*/ 727613 w 835055"/>
                <a:gd name="connsiteY333" fmla="*/ 149929 h 938856"/>
                <a:gd name="connsiteX334" fmla="*/ 727972 w 835055"/>
                <a:gd name="connsiteY334" fmla="*/ 149929 h 938856"/>
                <a:gd name="connsiteX335" fmla="*/ 727972 w 835055"/>
                <a:gd name="connsiteY335" fmla="*/ 149929 h 938856"/>
                <a:gd name="connsiteX336" fmla="*/ 727972 w 835055"/>
                <a:gd name="connsiteY336" fmla="*/ 149929 h 938856"/>
                <a:gd name="connsiteX337" fmla="*/ 727972 w 835055"/>
                <a:gd name="connsiteY337" fmla="*/ 149929 h 938856"/>
                <a:gd name="connsiteX338" fmla="*/ 727613 w 835055"/>
                <a:gd name="connsiteY338" fmla="*/ 149929 h 938856"/>
                <a:gd name="connsiteX339" fmla="*/ 727972 w 835055"/>
                <a:gd name="connsiteY339" fmla="*/ 149929 h 938856"/>
                <a:gd name="connsiteX340" fmla="*/ 448981 w 835055"/>
                <a:gd name="connsiteY340" fmla="*/ 118573 h 938856"/>
                <a:gd name="connsiteX341" fmla="*/ 437878 w 835055"/>
                <a:gd name="connsiteY341" fmla="*/ 132629 h 938856"/>
                <a:gd name="connsiteX342" fmla="*/ 311097 w 835055"/>
                <a:gd name="connsiteY342" fmla="*/ 132269 h 938856"/>
                <a:gd name="connsiteX343" fmla="*/ 299636 w 835055"/>
                <a:gd name="connsiteY343" fmla="*/ 118213 h 938856"/>
                <a:gd name="connsiteX344" fmla="*/ 319334 w 835055"/>
                <a:gd name="connsiteY344" fmla="*/ 119294 h 938856"/>
                <a:gd name="connsiteX345" fmla="*/ 429641 w 835055"/>
                <a:gd name="connsiteY345" fmla="*/ 120015 h 938856"/>
                <a:gd name="connsiteX346" fmla="*/ 448981 w 835055"/>
                <a:gd name="connsiteY346" fmla="*/ 118934 h 938856"/>
                <a:gd name="connsiteX347" fmla="*/ 727255 w 835055"/>
                <a:gd name="connsiteY347" fmla="*/ 149929 h 938856"/>
                <a:gd name="connsiteX348" fmla="*/ 727613 w 835055"/>
                <a:gd name="connsiteY348" fmla="*/ 149929 h 938856"/>
                <a:gd name="connsiteX349" fmla="*/ 727613 w 835055"/>
                <a:gd name="connsiteY349" fmla="*/ 149929 h 938856"/>
                <a:gd name="connsiteX350" fmla="*/ 727613 w 835055"/>
                <a:gd name="connsiteY350" fmla="*/ 149929 h 938856"/>
                <a:gd name="connsiteX351" fmla="*/ 727613 w 835055"/>
                <a:gd name="connsiteY351" fmla="*/ 149929 h 938856"/>
                <a:gd name="connsiteX352" fmla="*/ 727255 w 835055"/>
                <a:gd name="connsiteY352" fmla="*/ 149929 h 938856"/>
                <a:gd name="connsiteX353" fmla="*/ 727613 w 835055"/>
                <a:gd name="connsiteY353" fmla="*/ 149929 h 938856"/>
                <a:gd name="connsiteX354" fmla="*/ 450771 w 835055"/>
                <a:gd name="connsiteY354" fmla="*/ 259131 h 938856"/>
                <a:gd name="connsiteX355" fmla="*/ 427134 w 835055"/>
                <a:gd name="connsiteY355" fmla="*/ 249401 h 938856"/>
                <a:gd name="connsiteX356" fmla="*/ 409943 w 835055"/>
                <a:gd name="connsiteY356" fmla="*/ 261294 h 938856"/>
                <a:gd name="connsiteX357" fmla="*/ 491241 w 835055"/>
                <a:gd name="connsiteY357" fmla="*/ 259852 h 938856"/>
                <a:gd name="connsiteX358" fmla="*/ 451129 w 835055"/>
                <a:gd name="connsiteY358" fmla="*/ 259131 h 938856"/>
                <a:gd name="connsiteX359" fmla="*/ 413525 w 835055"/>
                <a:gd name="connsiteY359" fmla="*/ 174076 h 938856"/>
                <a:gd name="connsiteX360" fmla="*/ 413525 w 835055"/>
                <a:gd name="connsiteY360" fmla="*/ 174076 h 938856"/>
                <a:gd name="connsiteX361" fmla="*/ 414241 w 835055"/>
                <a:gd name="connsiteY361" fmla="*/ 174076 h 938856"/>
                <a:gd name="connsiteX362" fmla="*/ 414957 w 835055"/>
                <a:gd name="connsiteY362" fmla="*/ 174076 h 938856"/>
                <a:gd name="connsiteX363" fmla="*/ 425701 w 835055"/>
                <a:gd name="connsiteY363" fmla="*/ 168309 h 938856"/>
                <a:gd name="connsiteX364" fmla="*/ 414241 w 835055"/>
                <a:gd name="connsiteY364" fmla="*/ 153893 h 938856"/>
                <a:gd name="connsiteX365" fmla="*/ 369473 w 835055"/>
                <a:gd name="connsiteY365" fmla="*/ 151731 h 938856"/>
                <a:gd name="connsiteX366" fmla="*/ 369473 w 835055"/>
                <a:gd name="connsiteY366" fmla="*/ 152091 h 938856"/>
                <a:gd name="connsiteX367" fmla="*/ 369115 w 835055"/>
                <a:gd name="connsiteY367" fmla="*/ 152091 h 938856"/>
                <a:gd name="connsiteX368" fmla="*/ 337599 w 835055"/>
                <a:gd name="connsiteY368" fmla="*/ 149208 h 938856"/>
                <a:gd name="connsiteX369" fmla="*/ 441101 w 835055"/>
                <a:gd name="connsiteY369" fmla="*/ 154614 h 938856"/>
                <a:gd name="connsiteX370" fmla="*/ 413883 w 835055"/>
                <a:gd name="connsiteY370" fmla="*/ 174797 h 93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Lst>
              <a:rect l="l" t="t" r="r" b="b"/>
              <a:pathLst>
                <a:path w="835055" h="938856">
                  <a:moveTo>
                    <a:pt x="551050" y="886237"/>
                  </a:moveTo>
                  <a:cubicBezTo>
                    <a:pt x="412450" y="857765"/>
                    <a:pt x="408153" y="795054"/>
                    <a:pt x="407078" y="790009"/>
                  </a:cubicBezTo>
                  <a:cubicBezTo>
                    <a:pt x="408153" y="778836"/>
                    <a:pt x="433581" y="766943"/>
                    <a:pt x="456501" y="765501"/>
                  </a:cubicBezTo>
                  <a:cubicBezTo>
                    <a:pt x="460799" y="765141"/>
                    <a:pt x="453995" y="811273"/>
                    <a:pt x="580060" y="857765"/>
                  </a:cubicBezTo>
                  <a:cubicBezTo>
                    <a:pt x="571106" y="868217"/>
                    <a:pt x="561437" y="877587"/>
                    <a:pt x="551050" y="886237"/>
                  </a:cubicBezTo>
                  <a:close/>
                  <a:moveTo>
                    <a:pt x="366966" y="938856"/>
                  </a:moveTo>
                  <a:cubicBezTo>
                    <a:pt x="360878" y="938135"/>
                    <a:pt x="354790" y="937054"/>
                    <a:pt x="348701" y="935612"/>
                  </a:cubicBezTo>
                  <a:cubicBezTo>
                    <a:pt x="344046" y="928044"/>
                    <a:pt x="341539" y="919394"/>
                    <a:pt x="342971" y="909663"/>
                  </a:cubicBezTo>
                  <a:cubicBezTo>
                    <a:pt x="344046" y="907140"/>
                    <a:pt x="346553" y="904257"/>
                    <a:pt x="350850" y="895247"/>
                  </a:cubicBezTo>
                  <a:cubicBezTo>
                    <a:pt x="355148" y="886237"/>
                    <a:pt x="355506" y="878668"/>
                    <a:pt x="356580" y="876866"/>
                  </a:cubicBezTo>
                  <a:cubicBezTo>
                    <a:pt x="355864" y="907861"/>
                    <a:pt x="361236" y="926963"/>
                    <a:pt x="367325" y="938496"/>
                  </a:cubicBezTo>
                  <a:close/>
                  <a:moveTo>
                    <a:pt x="24943" y="684049"/>
                  </a:moveTo>
                  <a:cubicBezTo>
                    <a:pt x="8110" y="682968"/>
                    <a:pt x="231" y="691618"/>
                    <a:pt x="589" y="690897"/>
                  </a:cubicBezTo>
                  <a:cubicBezTo>
                    <a:pt x="9901" y="675039"/>
                    <a:pt x="21720" y="669994"/>
                    <a:pt x="33896" y="669633"/>
                  </a:cubicBezTo>
                  <a:cubicBezTo>
                    <a:pt x="87975" y="667110"/>
                    <a:pt x="44999" y="768384"/>
                    <a:pt x="187896" y="743516"/>
                  </a:cubicBezTo>
                  <a:cubicBezTo>
                    <a:pt x="191120" y="742796"/>
                    <a:pt x="183241" y="755770"/>
                    <a:pt x="180734" y="759374"/>
                  </a:cubicBezTo>
                  <a:cubicBezTo>
                    <a:pt x="176794" y="757572"/>
                    <a:pt x="167841" y="760816"/>
                    <a:pt x="154589" y="761537"/>
                  </a:cubicBezTo>
                  <a:cubicBezTo>
                    <a:pt x="143845" y="761897"/>
                    <a:pt x="122357" y="763339"/>
                    <a:pt x="105166" y="754329"/>
                  </a:cubicBezTo>
                  <a:cubicBezTo>
                    <a:pt x="40343" y="720811"/>
                    <a:pt x="59324" y="686572"/>
                    <a:pt x="24585" y="684410"/>
                  </a:cubicBezTo>
                  <a:close/>
                  <a:moveTo>
                    <a:pt x="130952" y="790369"/>
                  </a:moveTo>
                  <a:cubicBezTo>
                    <a:pt x="101943" y="786044"/>
                    <a:pt x="66487" y="767664"/>
                    <a:pt x="55743" y="739912"/>
                  </a:cubicBezTo>
                  <a:cubicBezTo>
                    <a:pt x="58966" y="745318"/>
                    <a:pt x="104450" y="806227"/>
                    <a:pt x="192194" y="779557"/>
                  </a:cubicBezTo>
                  <a:cubicBezTo>
                    <a:pt x="193985" y="778836"/>
                    <a:pt x="200790" y="784963"/>
                    <a:pt x="199715" y="785323"/>
                  </a:cubicBezTo>
                  <a:cubicBezTo>
                    <a:pt x="191836" y="788567"/>
                    <a:pt x="169989" y="796496"/>
                    <a:pt x="131310" y="790369"/>
                  </a:cubicBezTo>
                  <a:close/>
                  <a:moveTo>
                    <a:pt x="374487" y="0"/>
                  </a:moveTo>
                  <a:cubicBezTo>
                    <a:pt x="374129" y="0"/>
                    <a:pt x="383441" y="16218"/>
                    <a:pt x="374846" y="26310"/>
                  </a:cubicBezTo>
                  <a:cubicBezTo>
                    <a:pt x="374846" y="26310"/>
                    <a:pt x="365892" y="19101"/>
                    <a:pt x="374487" y="0"/>
                  </a:cubicBezTo>
                  <a:close/>
                  <a:moveTo>
                    <a:pt x="308590" y="36761"/>
                  </a:moveTo>
                  <a:cubicBezTo>
                    <a:pt x="308590" y="36761"/>
                    <a:pt x="312887" y="34239"/>
                    <a:pt x="316827" y="33157"/>
                  </a:cubicBezTo>
                  <a:cubicBezTo>
                    <a:pt x="316827" y="33157"/>
                    <a:pt x="321841" y="42888"/>
                    <a:pt x="323632" y="51538"/>
                  </a:cubicBezTo>
                  <a:cubicBezTo>
                    <a:pt x="323632" y="51178"/>
                    <a:pt x="322557" y="50096"/>
                    <a:pt x="317543" y="49015"/>
                  </a:cubicBezTo>
                  <a:cubicBezTo>
                    <a:pt x="317185" y="49015"/>
                    <a:pt x="308232" y="36761"/>
                    <a:pt x="308232" y="36761"/>
                  </a:cubicBezTo>
                  <a:close/>
                  <a:moveTo>
                    <a:pt x="425701" y="51538"/>
                  </a:moveTo>
                  <a:cubicBezTo>
                    <a:pt x="427492" y="42888"/>
                    <a:pt x="432148" y="33157"/>
                    <a:pt x="432506" y="33157"/>
                  </a:cubicBezTo>
                  <a:cubicBezTo>
                    <a:pt x="436804" y="34599"/>
                    <a:pt x="440743" y="36761"/>
                    <a:pt x="440743" y="36761"/>
                  </a:cubicBezTo>
                  <a:cubicBezTo>
                    <a:pt x="440743" y="36761"/>
                    <a:pt x="432148" y="49015"/>
                    <a:pt x="431432" y="49015"/>
                  </a:cubicBezTo>
                  <a:cubicBezTo>
                    <a:pt x="426418" y="50096"/>
                    <a:pt x="425701" y="51178"/>
                    <a:pt x="425343" y="51538"/>
                  </a:cubicBezTo>
                  <a:close/>
                  <a:moveTo>
                    <a:pt x="429999" y="80731"/>
                  </a:moveTo>
                  <a:cubicBezTo>
                    <a:pt x="423194" y="72802"/>
                    <a:pt x="424985" y="56584"/>
                    <a:pt x="424985" y="56584"/>
                  </a:cubicBezTo>
                  <a:cubicBezTo>
                    <a:pt x="424985" y="56584"/>
                    <a:pt x="435013" y="62350"/>
                    <a:pt x="435371" y="62350"/>
                  </a:cubicBezTo>
                  <a:cubicBezTo>
                    <a:pt x="437878" y="56944"/>
                    <a:pt x="438236" y="51538"/>
                    <a:pt x="438236" y="51538"/>
                  </a:cubicBezTo>
                  <a:cubicBezTo>
                    <a:pt x="438236" y="51538"/>
                    <a:pt x="443250" y="51178"/>
                    <a:pt x="443250" y="51178"/>
                  </a:cubicBezTo>
                  <a:cubicBezTo>
                    <a:pt x="442534" y="58746"/>
                    <a:pt x="436804" y="68117"/>
                    <a:pt x="436804" y="68117"/>
                  </a:cubicBezTo>
                  <a:cubicBezTo>
                    <a:pt x="436804" y="68117"/>
                    <a:pt x="428567" y="63071"/>
                    <a:pt x="428208" y="63071"/>
                  </a:cubicBezTo>
                  <a:cubicBezTo>
                    <a:pt x="425701" y="69919"/>
                    <a:pt x="430357" y="80731"/>
                    <a:pt x="430357" y="80731"/>
                  </a:cubicBezTo>
                  <a:close/>
                  <a:moveTo>
                    <a:pt x="312887" y="67756"/>
                  </a:moveTo>
                  <a:cubicBezTo>
                    <a:pt x="312887" y="67756"/>
                    <a:pt x="307157" y="58386"/>
                    <a:pt x="306441" y="50817"/>
                  </a:cubicBezTo>
                  <a:cubicBezTo>
                    <a:pt x="306441" y="50817"/>
                    <a:pt x="311455" y="51178"/>
                    <a:pt x="311455" y="51178"/>
                  </a:cubicBezTo>
                  <a:cubicBezTo>
                    <a:pt x="311455" y="51178"/>
                    <a:pt x="311813" y="56584"/>
                    <a:pt x="314320" y="61990"/>
                  </a:cubicBezTo>
                  <a:cubicBezTo>
                    <a:pt x="314678" y="61990"/>
                    <a:pt x="324706" y="56223"/>
                    <a:pt x="324706" y="56223"/>
                  </a:cubicBezTo>
                  <a:cubicBezTo>
                    <a:pt x="324706" y="56223"/>
                    <a:pt x="326139" y="72441"/>
                    <a:pt x="319692" y="80370"/>
                  </a:cubicBezTo>
                  <a:cubicBezTo>
                    <a:pt x="319692" y="80370"/>
                    <a:pt x="324348" y="69558"/>
                    <a:pt x="321841" y="62711"/>
                  </a:cubicBezTo>
                  <a:cubicBezTo>
                    <a:pt x="321483" y="62711"/>
                    <a:pt x="313245" y="67756"/>
                    <a:pt x="313245" y="67756"/>
                  </a:cubicBezTo>
                  <a:close/>
                  <a:moveTo>
                    <a:pt x="332227" y="57665"/>
                  </a:moveTo>
                  <a:lnTo>
                    <a:pt x="329720" y="54421"/>
                  </a:lnTo>
                  <a:cubicBezTo>
                    <a:pt x="329720" y="54421"/>
                    <a:pt x="342613" y="53700"/>
                    <a:pt x="343329" y="53700"/>
                  </a:cubicBezTo>
                  <a:cubicBezTo>
                    <a:pt x="344046" y="53700"/>
                    <a:pt x="344762" y="57665"/>
                    <a:pt x="344762" y="57665"/>
                  </a:cubicBezTo>
                  <a:lnTo>
                    <a:pt x="332227" y="57665"/>
                  </a:lnTo>
                  <a:close/>
                  <a:moveTo>
                    <a:pt x="392036" y="11533"/>
                  </a:moveTo>
                  <a:cubicBezTo>
                    <a:pt x="391678" y="19822"/>
                    <a:pt x="387739" y="26670"/>
                    <a:pt x="385948" y="28472"/>
                  </a:cubicBezTo>
                  <a:cubicBezTo>
                    <a:pt x="392036" y="24508"/>
                    <a:pt x="398125" y="25589"/>
                    <a:pt x="398125" y="25589"/>
                  </a:cubicBezTo>
                  <a:cubicBezTo>
                    <a:pt x="398125" y="25589"/>
                    <a:pt x="386664" y="36041"/>
                    <a:pt x="386306" y="36041"/>
                  </a:cubicBezTo>
                  <a:cubicBezTo>
                    <a:pt x="395618" y="34599"/>
                    <a:pt x="400990" y="37843"/>
                    <a:pt x="400990" y="37843"/>
                  </a:cubicBezTo>
                  <a:lnTo>
                    <a:pt x="387022" y="43969"/>
                  </a:lnTo>
                  <a:cubicBezTo>
                    <a:pt x="394543" y="46132"/>
                    <a:pt x="399199" y="51898"/>
                    <a:pt x="399199" y="51898"/>
                  </a:cubicBezTo>
                  <a:cubicBezTo>
                    <a:pt x="399199" y="51898"/>
                    <a:pt x="389887" y="51538"/>
                    <a:pt x="383441" y="51538"/>
                  </a:cubicBezTo>
                  <a:lnTo>
                    <a:pt x="384873" y="65233"/>
                  </a:lnTo>
                  <a:lnTo>
                    <a:pt x="376994" y="51538"/>
                  </a:lnTo>
                  <a:lnTo>
                    <a:pt x="377353" y="51538"/>
                  </a:lnTo>
                  <a:cubicBezTo>
                    <a:pt x="377353" y="51538"/>
                    <a:pt x="376994" y="51538"/>
                    <a:pt x="377353" y="51538"/>
                  </a:cubicBezTo>
                  <a:cubicBezTo>
                    <a:pt x="389887" y="38563"/>
                    <a:pt x="379143" y="27391"/>
                    <a:pt x="379143" y="27391"/>
                  </a:cubicBezTo>
                  <a:lnTo>
                    <a:pt x="393111" y="11533"/>
                  </a:lnTo>
                  <a:close/>
                  <a:moveTo>
                    <a:pt x="417106" y="58025"/>
                  </a:moveTo>
                  <a:lnTo>
                    <a:pt x="404571" y="58025"/>
                  </a:lnTo>
                  <a:cubicBezTo>
                    <a:pt x="404571" y="58025"/>
                    <a:pt x="405287" y="53700"/>
                    <a:pt x="406004" y="53700"/>
                  </a:cubicBezTo>
                  <a:cubicBezTo>
                    <a:pt x="406720" y="53700"/>
                    <a:pt x="419613" y="54421"/>
                    <a:pt x="419613" y="54421"/>
                  </a:cubicBezTo>
                  <a:lnTo>
                    <a:pt x="417106" y="57665"/>
                  </a:lnTo>
                  <a:close/>
                  <a:moveTo>
                    <a:pt x="363385" y="36041"/>
                  </a:moveTo>
                  <a:cubicBezTo>
                    <a:pt x="363027" y="35680"/>
                    <a:pt x="351566" y="25589"/>
                    <a:pt x="351566" y="25589"/>
                  </a:cubicBezTo>
                  <a:cubicBezTo>
                    <a:pt x="351566" y="25589"/>
                    <a:pt x="357655" y="24868"/>
                    <a:pt x="363743" y="28472"/>
                  </a:cubicBezTo>
                  <a:cubicBezTo>
                    <a:pt x="361953" y="27030"/>
                    <a:pt x="358013" y="20183"/>
                    <a:pt x="357655" y="11533"/>
                  </a:cubicBezTo>
                  <a:lnTo>
                    <a:pt x="371622" y="27391"/>
                  </a:lnTo>
                  <a:cubicBezTo>
                    <a:pt x="371622" y="27391"/>
                    <a:pt x="360520" y="38203"/>
                    <a:pt x="373413" y="51538"/>
                  </a:cubicBezTo>
                  <a:lnTo>
                    <a:pt x="365534" y="65233"/>
                  </a:lnTo>
                  <a:lnTo>
                    <a:pt x="366966" y="51538"/>
                  </a:lnTo>
                  <a:cubicBezTo>
                    <a:pt x="360520" y="51898"/>
                    <a:pt x="351208" y="51898"/>
                    <a:pt x="351208" y="51898"/>
                  </a:cubicBezTo>
                  <a:cubicBezTo>
                    <a:pt x="351208" y="51898"/>
                    <a:pt x="355864" y="45771"/>
                    <a:pt x="363385" y="43969"/>
                  </a:cubicBezTo>
                  <a:lnTo>
                    <a:pt x="349059" y="37843"/>
                  </a:lnTo>
                  <a:cubicBezTo>
                    <a:pt x="349059" y="37843"/>
                    <a:pt x="354432" y="34239"/>
                    <a:pt x="363743" y="36041"/>
                  </a:cubicBezTo>
                  <a:close/>
                  <a:moveTo>
                    <a:pt x="326855" y="62711"/>
                  </a:moveTo>
                  <a:cubicBezTo>
                    <a:pt x="352999" y="88299"/>
                    <a:pt x="369473" y="67756"/>
                    <a:pt x="374487" y="56944"/>
                  </a:cubicBezTo>
                  <a:cubicBezTo>
                    <a:pt x="382725" y="73162"/>
                    <a:pt x="399557" y="84695"/>
                    <a:pt x="422120" y="62350"/>
                  </a:cubicBezTo>
                  <a:cubicBezTo>
                    <a:pt x="416748" y="81452"/>
                    <a:pt x="424269" y="87218"/>
                    <a:pt x="427850" y="89741"/>
                  </a:cubicBezTo>
                  <a:cubicBezTo>
                    <a:pt x="403139" y="78929"/>
                    <a:pt x="362311" y="69919"/>
                    <a:pt x="320766" y="89741"/>
                  </a:cubicBezTo>
                  <a:cubicBezTo>
                    <a:pt x="324706" y="87939"/>
                    <a:pt x="331511" y="79650"/>
                    <a:pt x="326497" y="62711"/>
                  </a:cubicBezTo>
                  <a:close/>
                  <a:moveTo>
                    <a:pt x="486585" y="62350"/>
                  </a:moveTo>
                  <a:cubicBezTo>
                    <a:pt x="477632" y="63792"/>
                    <a:pt x="476557" y="68117"/>
                    <a:pt x="473692" y="76406"/>
                  </a:cubicBezTo>
                  <a:cubicBezTo>
                    <a:pt x="470469" y="89381"/>
                    <a:pt x="463664" y="91183"/>
                    <a:pt x="458650" y="92985"/>
                  </a:cubicBezTo>
                  <a:cubicBezTo>
                    <a:pt x="441818" y="96949"/>
                    <a:pt x="445399" y="112807"/>
                    <a:pt x="445041" y="112086"/>
                  </a:cubicBezTo>
                  <a:cubicBezTo>
                    <a:pt x="435371" y="101634"/>
                    <a:pt x="436088" y="89741"/>
                    <a:pt x="436088" y="89741"/>
                  </a:cubicBezTo>
                  <a:cubicBezTo>
                    <a:pt x="460441" y="94787"/>
                    <a:pt x="462590" y="80731"/>
                    <a:pt x="465455" y="74604"/>
                  </a:cubicBezTo>
                  <a:cubicBezTo>
                    <a:pt x="473334" y="58746"/>
                    <a:pt x="486943" y="61990"/>
                    <a:pt x="486585" y="62350"/>
                  </a:cubicBezTo>
                  <a:close/>
                  <a:moveTo>
                    <a:pt x="290683" y="92624"/>
                  </a:moveTo>
                  <a:cubicBezTo>
                    <a:pt x="285669" y="90822"/>
                    <a:pt x="278864" y="89020"/>
                    <a:pt x="275641" y="76046"/>
                  </a:cubicBezTo>
                  <a:cubicBezTo>
                    <a:pt x="272776" y="67396"/>
                    <a:pt x="272059" y="63431"/>
                    <a:pt x="262748" y="61990"/>
                  </a:cubicBezTo>
                  <a:cubicBezTo>
                    <a:pt x="262390" y="61629"/>
                    <a:pt x="275999" y="58386"/>
                    <a:pt x="283878" y="74244"/>
                  </a:cubicBezTo>
                  <a:cubicBezTo>
                    <a:pt x="286385" y="80370"/>
                    <a:pt x="288892" y="94426"/>
                    <a:pt x="313245" y="89381"/>
                  </a:cubicBezTo>
                  <a:cubicBezTo>
                    <a:pt x="313245" y="89381"/>
                    <a:pt x="313962" y="101274"/>
                    <a:pt x="304292" y="111726"/>
                  </a:cubicBezTo>
                  <a:cubicBezTo>
                    <a:pt x="303934" y="112086"/>
                    <a:pt x="307515" y="96589"/>
                    <a:pt x="290683" y="92624"/>
                  </a:cubicBezTo>
                  <a:close/>
                  <a:moveTo>
                    <a:pt x="85110" y="289766"/>
                  </a:moveTo>
                  <a:cubicBezTo>
                    <a:pt x="84752" y="272467"/>
                    <a:pt x="94780" y="231380"/>
                    <a:pt x="139189" y="213360"/>
                  </a:cubicBezTo>
                  <a:cubicBezTo>
                    <a:pt x="142413" y="211918"/>
                    <a:pt x="78306" y="253005"/>
                    <a:pt x="102659" y="321842"/>
                  </a:cubicBezTo>
                  <a:cubicBezTo>
                    <a:pt x="103375" y="323644"/>
                    <a:pt x="85468" y="293010"/>
                    <a:pt x="85110" y="289766"/>
                  </a:cubicBezTo>
                  <a:close/>
                  <a:moveTo>
                    <a:pt x="337957" y="342025"/>
                  </a:moveTo>
                  <a:cubicBezTo>
                    <a:pt x="307515" y="387075"/>
                    <a:pt x="284952" y="376624"/>
                    <a:pt x="260599" y="406537"/>
                  </a:cubicBezTo>
                  <a:cubicBezTo>
                    <a:pt x="253794" y="329771"/>
                    <a:pt x="321841" y="351035"/>
                    <a:pt x="326855" y="313192"/>
                  </a:cubicBezTo>
                  <a:cubicBezTo>
                    <a:pt x="376278" y="331213"/>
                    <a:pt x="354790" y="367253"/>
                    <a:pt x="348701" y="396806"/>
                  </a:cubicBezTo>
                  <a:cubicBezTo>
                    <a:pt x="339032" y="388517"/>
                    <a:pt x="338673" y="342385"/>
                    <a:pt x="337957" y="342385"/>
                  </a:cubicBezTo>
                  <a:close/>
                  <a:moveTo>
                    <a:pt x="49296" y="193177"/>
                  </a:moveTo>
                  <a:cubicBezTo>
                    <a:pt x="-29853" y="278233"/>
                    <a:pt x="52520" y="313192"/>
                    <a:pt x="62547" y="340223"/>
                  </a:cubicBezTo>
                  <a:cubicBezTo>
                    <a:pt x="12408" y="336619"/>
                    <a:pt x="8110" y="365451"/>
                    <a:pt x="5961" y="373380"/>
                  </a:cubicBezTo>
                  <a:cubicBezTo>
                    <a:pt x="-8364" y="340583"/>
                    <a:pt x="44282" y="330492"/>
                    <a:pt x="32106" y="323644"/>
                  </a:cubicBezTo>
                  <a:cubicBezTo>
                    <a:pt x="9543" y="310669"/>
                    <a:pt x="-26629" y="245436"/>
                    <a:pt x="49296" y="193538"/>
                  </a:cubicBezTo>
                  <a:close/>
                  <a:moveTo>
                    <a:pt x="72934" y="580253"/>
                  </a:moveTo>
                  <a:cubicBezTo>
                    <a:pt x="87259" y="547816"/>
                    <a:pt x="115552" y="455192"/>
                    <a:pt x="92273" y="399329"/>
                  </a:cubicBezTo>
                  <a:cubicBezTo>
                    <a:pt x="79380" y="367974"/>
                    <a:pt x="19929" y="363289"/>
                    <a:pt x="3454" y="410141"/>
                  </a:cubicBezTo>
                  <a:cubicBezTo>
                    <a:pt x="3096" y="411223"/>
                    <a:pt x="1306" y="411223"/>
                    <a:pt x="947" y="410141"/>
                  </a:cubicBezTo>
                  <a:cubicBezTo>
                    <a:pt x="-3708" y="393923"/>
                    <a:pt x="19213" y="361126"/>
                    <a:pt x="48938" y="361126"/>
                  </a:cubicBezTo>
                  <a:cubicBezTo>
                    <a:pt x="78664" y="361126"/>
                    <a:pt x="100868" y="385994"/>
                    <a:pt x="107315" y="415187"/>
                  </a:cubicBezTo>
                  <a:cubicBezTo>
                    <a:pt x="113045" y="441857"/>
                    <a:pt x="112687" y="521146"/>
                    <a:pt x="73292" y="580253"/>
                  </a:cubicBezTo>
                  <a:close/>
                  <a:moveTo>
                    <a:pt x="1664" y="634314"/>
                  </a:moveTo>
                  <a:cubicBezTo>
                    <a:pt x="-8722" y="595029"/>
                    <a:pt x="32106" y="569080"/>
                    <a:pt x="52520" y="611248"/>
                  </a:cubicBezTo>
                  <a:cubicBezTo>
                    <a:pt x="61115" y="631430"/>
                    <a:pt x="64338" y="649451"/>
                    <a:pt x="57892" y="649090"/>
                  </a:cubicBezTo>
                  <a:cubicBezTo>
                    <a:pt x="55743" y="631070"/>
                    <a:pt x="27092" y="581334"/>
                    <a:pt x="1664" y="633953"/>
                  </a:cubicBezTo>
                  <a:close/>
                  <a:moveTo>
                    <a:pt x="751609" y="169030"/>
                  </a:moveTo>
                  <a:cubicBezTo>
                    <a:pt x="755907" y="151370"/>
                    <a:pt x="778111" y="149208"/>
                    <a:pt x="783125" y="149208"/>
                  </a:cubicBezTo>
                  <a:cubicBezTo>
                    <a:pt x="787781" y="149208"/>
                    <a:pt x="795302" y="136233"/>
                    <a:pt x="813209" y="147045"/>
                  </a:cubicBezTo>
                  <a:cubicBezTo>
                    <a:pt x="813567" y="147045"/>
                    <a:pt x="813567" y="147766"/>
                    <a:pt x="813209" y="147766"/>
                  </a:cubicBezTo>
                  <a:cubicBezTo>
                    <a:pt x="809628" y="147766"/>
                    <a:pt x="804972" y="147045"/>
                    <a:pt x="800316" y="149208"/>
                  </a:cubicBezTo>
                  <a:cubicBezTo>
                    <a:pt x="794586" y="152091"/>
                    <a:pt x="790288" y="158939"/>
                    <a:pt x="787423" y="162903"/>
                  </a:cubicBezTo>
                  <a:cubicBezTo>
                    <a:pt x="750534" y="158939"/>
                    <a:pt x="755548" y="189934"/>
                    <a:pt x="754116" y="189573"/>
                  </a:cubicBezTo>
                  <a:cubicBezTo>
                    <a:pt x="752683" y="189213"/>
                    <a:pt x="748027" y="185609"/>
                    <a:pt x="751967" y="169391"/>
                  </a:cubicBezTo>
                  <a:close/>
                  <a:moveTo>
                    <a:pt x="834697" y="204350"/>
                  </a:moveTo>
                  <a:cubicBezTo>
                    <a:pt x="823237" y="200025"/>
                    <a:pt x="816432" y="201106"/>
                    <a:pt x="812493" y="204350"/>
                  </a:cubicBezTo>
                  <a:cubicBezTo>
                    <a:pt x="807837" y="207954"/>
                    <a:pt x="800674" y="218406"/>
                    <a:pt x="796735" y="221289"/>
                  </a:cubicBezTo>
                  <a:cubicBezTo>
                    <a:pt x="785990" y="228137"/>
                    <a:pt x="741581" y="220568"/>
                    <a:pt x="750534" y="256969"/>
                  </a:cubicBezTo>
                  <a:cubicBezTo>
                    <a:pt x="745520" y="259492"/>
                    <a:pt x="714004" y="210837"/>
                    <a:pt x="804972" y="199304"/>
                  </a:cubicBezTo>
                  <a:cubicBezTo>
                    <a:pt x="808553" y="193898"/>
                    <a:pt x="823953" y="186330"/>
                    <a:pt x="835055" y="204710"/>
                  </a:cubicBezTo>
                  <a:close/>
                  <a:moveTo>
                    <a:pt x="806762" y="280035"/>
                  </a:moveTo>
                  <a:cubicBezTo>
                    <a:pt x="800316" y="289766"/>
                    <a:pt x="796018" y="309949"/>
                    <a:pt x="765218" y="309949"/>
                  </a:cubicBezTo>
                  <a:cubicBezTo>
                    <a:pt x="746237" y="309949"/>
                    <a:pt x="734776" y="296974"/>
                    <a:pt x="720809" y="311030"/>
                  </a:cubicBezTo>
                  <a:cubicBezTo>
                    <a:pt x="723674" y="302380"/>
                    <a:pt x="726897" y="295893"/>
                    <a:pt x="741939" y="293730"/>
                  </a:cubicBezTo>
                  <a:cubicBezTo>
                    <a:pt x="768083" y="304903"/>
                    <a:pt x="796018" y="289045"/>
                    <a:pt x="797451" y="274269"/>
                  </a:cubicBezTo>
                  <a:cubicBezTo>
                    <a:pt x="797451" y="273187"/>
                    <a:pt x="815000" y="263817"/>
                    <a:pt x="815358" y="264538"/>
                  </a:cubicBezTo>
                  <a:cubicBezTo>
                    <a:pt x="816790" y="267421"/>
                    <a:pt x="808911" y="276431"/>
                    <a:pt x="806762" y="280035"/>
                  </a:cubicBezTo>
                  <a:close/>
                  <a:moveTo>
                    <a:pt x="629483" y="338060"/>
                  </a:moveTo>
                  <a:cubicBezTo>
                    <a:pt x="630558" y="332654"/>
                    <a:pt x="634139" y="319680"/>
                    <a:pt x="634855" y="318959"/>
                  </a:cubicBezTo>
                  <a:cubicBezTo>
                    <a:pt x="647748" y="304182"/>
                    <a:pt x="690009" y="255527"/>
                    <a:pt x="705767" y="228497"/>
                  </a:cubicBezTo>
                  <a:cubicBezTo>
                    <a:pt x="706125" y="228137"/>
                    <a:pt x="706483" y="228497"/>
                    <a:pt x="706483" y="228857"/>
                  </a:cubicBezTo>
                  <a:cubicBezTo>
                    <a:pt x="696097" y="260213"/>
                    <a:pt x="637720" y="326888"/>
                    <a:pt x="629841" y="338421"/>
                  </a:cubicBezTo>
                  <a:cubicBezTo>
                    <a:pt x="629483" y="338781"/>
                    <a:pt x="629125" y="338421"/>
                    <a:pt x="629125" y="338060"/>
                  </a:cubicBezTo>
                  <a:close/>
                  <a:moveTo>
                    <a:pt x="721525" y="266700"/>
                  </a:moveTo>
                  <a:cubicBezTo>
                    <a:pt x="703260" y="316076"/>
                    <a:pt x="706483" y="386355"/>
                    <a:pt x="697888" y="403294"/>
                  </a:cubicBezTo>
                  <a:cubicBezTo>
                    <a:pt x="693232" y="398969"/>
                    <a:pt x="686427" y="376984"/>
                    <a:pt x="681772" y="370136"/>
                  </a:cubicBezTo>
                  <a:cubicBezTo>
                    <a:pt x="684637" y="363289"/>
                    <a:pt x="684279" y="314634"/>
                    <a:pt x="721525" y="266700"/>
                  </a:cubicBezTo>
                  <a:close/>
                  <a:moveTo>
                    <a:pt x="604413" y="351035"/>
                  </a:moveTo>
                  <a:cubicBezTo>
                    <a:pt x="603697" y="350674"/>
                    <a:pt x="604413" y="349593"/>
                    <a:pt x="605130" y="349593"/>
                  </a:cubicBezTo>
                  <a:cubicBezTo>
                    <a:pt x="610502" y="350674"/>
                    <a:pt x="619813" y="353558"/>
                    <a:pt x="630558" y="377705"/>
                  </a:cubicBezTo>
                  <a:cubicBezTo>
                    <a:pt x="632706" y="382751"/>
                    <a:pt x="676758" y="362207"/>
                    <a:pt x="668520" y="419152"/>
                  </a:cubicBezTo>
                  <a:cubicBezTo>
                    <a:pt x="668520" y="419512"/>
                    <a:pt x="667804" y="419512"/>
                    <a:pt x="667804" y="419152"/>
                  </a:cubicBezTo>
                  <a:cubicBezTo>
                    <a:pt x="657776" y="389598"/>
                    <a:pt x="624111" y="386715"/>
                    <a:pt x="623753" y="385273"/>
                  </a:cubicBezTo>
                  <a:cubicBezTo>
                    <a:pt x="622678" y="372299"/>
                    <a:pt x="611218" y="357162"/>
                    <a:pt x="604413" y="351035"/>
                  </a:cubicBezTo>
                  <a:close/>
                  <a:moveTo>
                    <a:pt x="161394" y="372659"/>
                  </a:moveTo>
                  <a:cubicBezTo>
                    <a:pt x="161036" y="372299"/>
                    <a:pt x="183241" y="389959"/>
                    <a:pt x="231231" y="362568"/>
                  </a:cubicBezTo>
                  <a:cubicBezTo>
                    <a:pt x="230157" y="363649"/>
                    <a:pt x="210101" y="382751"/>
                    <a:pt x="209027" y="383471"/>
                  </a:cubicBezTo>
                  <a:cubicBezTo>
                    <a:pt x="199357" y="386355"/>
                    <a:pt x="171064" y="392842"/>
                    <a:pt x="161036" y="372299"/>
                  </a:cubicBezTo>
                  <a:close/>
                  <a:moveTo>
                    <a:pt x="215831" y="465283"/>
                  </a:moveTo>
                  <a:cubicBezTo>
                    <a:pt x="225501" y="476096"/>
                    <a:pt x="238036" y="500964"/>
                    <a:pt x="234813" y="520786"/>
                  </a:cubicBezTo>
                  <a:cubicBezTo>
                    <a:pt x="232306" y="536283"/>
                    <a:pt x="223710" y="547456"/>
                    <a:pt x="208310" y="548897"/>
                  </a:cubicBezTo>
                  <a:cubicBezTo>
                    <a:pt x="216906" y="545293"/>
                    <a:pt x="235529" y="513938"/>
                    <a:pt x="218338" y="494837"/>
                  </a:cubicBezTo>
                  <a:cubicBezTo>
                    <a:pt x="217264" y="493395"/>
                    <a:pt x="189687" y="525111"/>
                    <a:pt x="167482" y="497720"/>
                  </a:cubicBezTo>
                  <a:cubicBezTo>
                    <a:pt x="209385" y="502045"/>
                    <a:pt x="216190" y="466004"/>
                    <a:pt x="215473" y="465283"/>
                  </a:cubicBezTo>
                  <a:close/>
                  <a:moveTo>
                    <a:pt x="334376" y="557908"/>
                  </a:moveTo>
                  <a:cubicBezTo>
                    <a:pt x="335808" y="554664"/>
                    <a:pt x="308232" y="517903"/>
                    <a:pt x="301785" y="502766"/>
                  </a:cubicBezTo>
                  <a:cubicBezTo>
                    <a:pt x="289250" y="474294"/>
                    <a:pt x="303576" y="446182"/>
                    <a:pt x="309664" y="438974"/>
                  </a:cubicBezTo>
                  <a:cubicBezTo>
                    <a:pt x="310380" y="438253"/>
                    <a:pt x="317543" y="432847"/>
                    <a:pt x="316469" y="433207"/>
                  </a:cubicBezTo>
                  <a:cubicBezTo>
                    <a:pt x="294980" y="435009"/>
                    <a:pt x="251645" y="486187"/>
                    <a:pt x="249855" y="490151"/>
                  </a:cubicBezTo>
                  <a:cubicBezTo>
                    <a:pt x="254869" y="452309"/>
                    <a:pt x="309306" y="411583"/>
                    <a:pt x="317543" y="400771"/>
                  </a:cubicBezTo>
                  <a:cubicBezTo>
                    <a:pt x="318618" y="399329"/>
                    <a:pt x="318259" y="431045"/>
                    <a:pt x="318259" y="431766"/>
                  </a:cubicBezTo>
                  <a:cubicBezTo>
                    <a:pt x="318259" y="432126"/>
                    <a:pt x="335450" y="452669"/>
                    <a:pt x="335450" y="453030"/>
                  </a:cubicBezTo>
                  <a:cubicBezTo>
                    <a:pt x="330078" y="454832"/>
                    <a:pt x="321125" y="455192"/>
                    <a:pt x="320050" y="456273"/>
                  </a:cubicBezTo>
                  <a:cubicBezTo>
                    <a:pt x="298204" y="485827"/>
                    <a:pt x="346194" y="527994"/>
                    <a:pt x="334018" y="558268"/>
                  </a:cubicBezTo>
                  <a:close/>
                  <a:moveTo>
                    <a:pt x="353357" y="491233"/>
                  </a:moveTo>
                  <a:cubicBezTo>
                    <a:pt x="334734" y="468887"/>
                    <a:pt x="341539" y="454832"/>
                    <a:pt x="341539" y="454832"/>
                  </a:cubicBezTo>
                  <a:cubicBezTo>
                    <a:pt x="341539" y="454832"/>
                    <a:pt x="384157" y="503486"/>
                    <a:pt x="401348" y="523669"/>
                  </a:cubicBezTo>
                  <a:cubicBezTo>
                    <a:pt x="388455" y="523669"/>
                    <a:pt x="356939" y="495918"/>
                    <a:pt x="352999" y="491233"/>
                  </a:cubicBezTo>
                  <a:close/>
                  <a:moveTo>
                    <a:pt x="403855" y="637918"/>
                  </a:moveTo>
                  <a:cubicBezTo>
                    <a:pt x="394901" y="702070"/>
                    <a:pt x="318618" y="726217"/>
                    <a:pt x="313604" y="770907"/>
                  </a:cubicBezTo>
                  <a:cubicBezTo>
                    <a:pt x="304292" y="850917"/>
                    <a:pt x="268478" y="868577"/>
                    <a:pt x="255585" y="871460"/>
                  </a:cubicBezTo>
                  <a:cubicBezTo>
                    <a:pt x="287818" y="828212"/>
                    <a:pt x="281729" y="780638"/>
                    <a:pt x="280655" y="761537"/>
                  </a:cubicBezTo>
                  <a:cubicBezTo>
                    <a:pt x="279938" y="746400"/>
                    <a:pt x="279580" y="733425"/>
                    <a:pt x="285311" y="725136"/>
                  </a:cubicBezTo>
                  <a:cubicBezTo>
                    <a:pt x="299994" y="702791"/>
                    <a:pt x="358729" y="656298"/>
                    <a:pt x="367683" y="590344"/>
                  </a:cubicBezTo>
                  <a:cubicBezTo>
                    <a:pt x="351208" y="640080"/>
                    <a:pt x="250929" y="668912"/>
                    <a:pt x="238036" y="731983"/>
                  </a:cubicBezTo>
                  <a:cubicBezTo>
                    <a:pt x="226217" y="650892"/>
                    <a:pt x="368399" y="651613"/>
                    <a:pt x="367683" y="540969"/>
                  </a:cubicBezTo>
                  <a:cubicBezTo>
                    <a:pt x="368399" y="541329"/>
                    <a:pt x="413167" y="571603"/>
                    <a:pt x="404213" y="637918"/>
                  </a:cubicBezTo>
                  <a:close/>
                  <a:moveTo>
                    <a:pt x="367325" y="797938"/>
                  </a:moveTo>
                  <a:cubicBezTo>
                    <a:pt x="364818" y="799019"/>
                    <a:pt x="350850" y="779917"/>
                    <a:pt x="350850" y="777034"/>
                  </a:cubicBezTo>
                  <a:cubicBezTo>
                    <a:pt x="350850" y="744958"/>
                    <a:pt x="381650" y="739912"/>
                    <a:pt x="407078" y="734146"/>
                  </a:cubicBezTo>
                  <a:cubicBezTo>
                    <a:pt x="454353" y="722973"/>
                    <a:pt x="457576" y="697024"/>
                    <a:pt x="467962" y="684410"/>
                  </a:cubicBezTo>
                  <a:cubicBezTo>
                    <a:pt x="466171" y="698105"/>
                    <a:pt x="453278" y="731263"/>
                    <a:pt x="409585" y="747481"/>
                  </a:cubicBezTo>
                  <a:cubicBezTo>
                    <a:pt x="347627" y="770186"/>
                    <a:pt x="366966" y="797938"/>
                    <a:pt x="366966" y="797938"/>
                  </a:cubicBezTo>
                  <a:close/>
                  <a:moveTo>
                    <a:pt x="406004" y="458075"/>
                  </a:moveTo>
                  <a:cubicBezTo>
                    <a:pt x="397050" y="450507"/>
                    <a:pt x="393469" y="446182"/>
                    <a:pt x="390962" y="438253"/>
                  </a:cubicBezTo>
                  <a:cubicBezTo>
                    <a:pt x="390604" y="436811"/>
                    <a:pt x="390246" y="435730"/>
                    <a:pt x="389887" y="434289"/>
                  </a:cubicBezTo>
                  <a:cubicBezTo>
                    <a:pt x="389171" y="430684"/>
                    <a:pt x="388097" y="425999"/>
                    <a:pt x="387022" y="420954"/>
                  </a:cubicBezTo>
                  <a:cubicBezTo>
                    <a:pt x="386664" y="418431"/>
                    <a:pt x="385948" y="415187"/>
                    <a:pt x="385232" y="411943"/>
                  </a:cubicBezTo>
                  <a:cubicBezTo>
                    <a:pt x="385232" y="411943"/>
                    <a:pt x="384157" y="411583"/>
                    <a:pt x="383441" y="412304"/>
                  </a:cubicBezTo>
                  <a:cubicBezTo>
                    <a:pt x="373771" y="422035"/>
                    <a:pt x="372339" y="437532"/>
                    <a:pt x="372339" y="435730"/>
                  </a:cubicBezTo>
                  <a:cubicBezTo>
                    <a:pt x="365534" y="420593"/>
                    <a:pt x="377353" y="383832"/>
                    <a:pt x="380934" y="383471"/>
                  </a:cubicBezTo>
                  <a:cubicBezTo>
                    <a:pt x="381650" y="383471"/>
                    <a:pt x="385590" y="407619"/>
                    <a:pt x="385948" y="407979"/>
                  </a:cubicBezTo>
                  <a:cubicBezTo>
                    <a:pt x="385948" y="408700"/>
                    <a:pt x="453278" y="487989"/>
                    <a:pt x="456501" y="490512"/>
                  </a:cubicBezTo>
                  <a:cubicBezTo>
                    <a:pt x="443250" y="480060"/>
                    <a:pt x="419255" y="469248"/>
                    <a:pt x="406362" y="458075"/>
                  </a:cubicBezTo>
                  <a:close/>
                  <a:moveTo>
                    <a:pt x="443250" y="669273"/>
                  </a:moveTo>
                  <a:cubicBezTo>
                    <a:pt x="444683" y="660984"/>
                    <a:pt x="466529" y="617374"/>
                    <a:pt x="410301" y="600435"/>
                  </a:cubicBezTo>
                  <a:cubicBezTo>
                    <a:pt x="460083" y="612329"/>
                    <a:pt x="456143" y="634314"/>
                    <a:pt x="456143" y="653775"/>
                  </a:cubicBezTo>
                  <a:cubicBezTo>
                    <a:pt x="456143" y="657019"/>
                    <a:pt x="443608" y="669633"/>
                    <a:pt x="442892" y="669273"/>
                  </a:cubicBezTo>
                  <a:close/>
                  <a:moveTo>
                    <a:pt x="257734" y="630349"/>
                  </a:moveTo>
                  <a:cubicBezTo>
                    <a:pt x="262748" y="626024"/>
                    <a:pt x="277790" y="599354"/>
                    <a:pt x="253794" y="560070"/>
                  </a:cubicBezTo>
                  <a:cubicBezTo>
                    <a:pt x="249855" y="561872"/>
                    <a:pt x="235171" y="572684"/>
                    <a:pt x="219055" y="572684"/>
                  </a:cubicBezTo>
                  <a:cubicBezTo>
                    <a:pt x="201864" y="572684"/>
                    <a:pt x="185389" y="559349"/>
                    <a:pt x="184673" y="549258"/>
                  </a:cubicBezTo>
                  <a:cubicBezTo>
                    <a:pt x="207594" y="575567"/>
                    <a:pt x="250929" y="561151"/>
                    <a:pt x="259166" y="523669"/>
                  </a:cubicBezTo>
                  <a:cubicBezTo>
                    <a:pt x="259883" y="524029"/>
                    <a:pt x="328646" y="592867"/>
                    <a:pt x="257734" y="630349"/>
                  </a:cubicBezTo>
                  <a:close/>
                  <a:moveTo>
                    <a:pt x="655627" y="693420"/>
                  </a:moveTo>
                  <a:cubicBezTo>
                    <a:pt x="653479" y="693060"/>
                    <a:pt x="651688" y="692339"/>
                    <a:pt x="649539" y="691618"/>
                  </a:cubicBezTo>
                  <a:cubicBezTo>
                    <a:pt x="651688" y="692339"/>
                    <a:pt x="653479" y="692699"/>
                    <a:pt x="655627" y="693420"/>
                  </a:cubicBezTo>
                  <a:close/>
                  <a:moveTo>
                    <a:pt x="655627" y="693420"/>
                  </a:moveTo>
                  <a:cubicBezTo>
                    <a:pt x="653479" y="693060"/>
                    <a:pt x="651688" y="692339"/>
                    <a:pt x="649539" y="691618"/>
                  </a:cubicBezTo>
                  <a:cubicBezTo>
                    <a:pt x="651688" y="692339"/>
                    <a:pt x="653479" y="692699"/>
                    <a:pt x="655627" y="693420"/>
                  </a:cubicBezTo>
                  <a:close/>
                  <a:moveTo>
                    <a:pt x="524190" y="628187"/>
                  </a:moveTo>
                  <a:cubicBezTo>
                    <a:pt x="485153" y="599354"/>
                    <a:pt x="463306" y="566918"/>
                    <a:pt x="422478" y="565116"/>
                  </a:cubicBezTo>
                  <a:cubicBezTo>
                    <a:pt x="439669" y="544933"/>
                    <a:pt x="435371" y="522227"/>
                    <a:pt x="434655" y="507090"/>
                  </a:cubicBezTo>
                  <a:cubicBezTo>
                    <a:pt x="445041" y="512497"/>
                    <a:pt x="559288" y="664588"/>
                    <a:pt x="649539" y="691618"/>
                  </a:cubicBezTo>
                  <a:cubicBezTo>
                    <a:pt x="590804" y="675039"/>
                    <a:pt x="554274" y="650171"/>
                    <a:pt x="524190" y="627826"/>
                  </a:cubicBezTo>
                  <a:close/>
                  <a:moveTo>
                    <a:pt x="731195" y="654496"/>
                  </a:moveTo>
                  <a:cubicBezTo>
                    <a:pt x="732627" y="627466"/>
                    <a:pt x="758414" y="636116"/>
                    <a:pt x="758414" y="609806"/>
                  </a:cubicBezTo>
                  <a:cubicBezTo>
                    <a:pt x="761279" y="600435"/>
                    <a:pt x="775246" y="592507"/>
                    <a:pt x="788139" y="602237"/>
                  </a:cubicBezTo>
                  <a:cubicBezTo>
                    <a:pt x="788497" y="602598"/>
                    <a:pt x="788139" y="602958"/>
                    <a:pt x="787781" y="602958"/>
                  </a:cubicBezTo>
                  <a:cubicBezTo>
                    <a:pt x="768800" y="602598"/>
                    <a:pt x="764502" y="610887"/>
                    <a:pt x="764860" y="616654"/>
                  </a:cubicBezTo>
                  <a:cubicBezTo>
                    <a:pt x="765934" y="643324"/>
                    <a:pt x="732986" y="649811"/>
                    <a:pt x="731195" y="654136"/>
                  </a:cubicBezTo>
                  <a:close/>
                  <a:moveTo>
                    <a:pt x="206162" y="262736"/>
                  </a:moveTo>
                  <a:cubicBezTo>
                    <a:pt x="251287" y="231020"/>
                    <a:pt x="236245" y="214802"/>
                    <a:pt x="260599" y="190654"/>
                  </a:cubicBezTo>
                  <a:cubicBezTo>
                    <a:pt x="271701" y="192817"/>
                    <a:pt x="284952" y="192096"/>
                    <a:pt x="299278" y="191736"/>
                  </a:cubicBezTo>
                  <a:cubicBezTo>
                    <a:pt x="297129" y="194619"/>
                    <a:pt x="269552" y="184167"/>
                    <a:pt x="246631" y="230299"/>
                  </a:cubicBezTo>
                  <a:cubicBezTo>
                    <a:pt x="234813" y="254446"/>
                    <a:pt x="201506" y="265979"/>
                    <a:pt x="206162" y="262736"/>
                  </a:cubicBezTo>
                  <a:close/>
                  <a:moveTo>
                    <a:pt x="372697" y="125421"/>
                  </a:moveTo>
                  <a:cubicBezTo>
                    <a:pt x="337957" y="131548"/>
                    <a:pt x="333301" y="137675"/>
                    <a:pt x="328646" y="140919"/>
                  </a:cubicBezTo>
                  <a:cubicBezTo>
                    <a:pt x="327571" y="141639"/>
                    <a:pt x="327213" y="170111"/>
                    <a:pt x="322557" y="174436"/>
                  </a:cubicBezTo>
                  <a:lnTo>
                    <a:pt x="322557" y="174436"/>
                  </a:lnTo>
                  <a:cubicBezTo>
                    <a:pt x="320050" y="170111"/>
                    <a:pt x="308590" y="151731"/>
                    <a:pt x="302859" y="149568"/>
                  </a:cubicBezTo>
                  <a:cubicBezTo>
                    <a:pt x="306799" y="144523"/>
                    <a:pt x="327929" y="127223"/>
                    <a:pt x="372697" y="125421"/>
                  </a:cubicBezTo>
                  <a:close/>
                  <a:moveTo>
                    <a:pt x="463306" y="312111"/>
                  </a:moveTo>
                  <a:cubicBezTo>
                    <a:pt x="446115" y="333375"/>
                    <a:pt x="393827" y="299857"/>
                    <a:pt x="381292" y="340583"/>
                  </a:cubicBezTo>
                  <a:cubicBezTo>
                    <a:pt x="380934" y="341304"/>
                    <a:pt x="350850" y="298416"/>
                    <a:pt x="374846" y="273548"/>
                  </a:cubicBezTo>
                  <a:cubicBezTo>
                    <a:pt x="375204" y="273187"/>
                    <a:pt x="382367" y="300939"/>
                    <a:pt x="382367" y="300939"/>
                  </a:cubicBezTo>
                  <a:cubicBezTo>
                    <a:pt x="384157" y="305984"/>
                    <a:pt x="447190" y="312472"/>
                    <a:pt x="453636" y="311030"/>
                  </a:cubicBezTo>
                  <a:cubicBezTo>
                    <a:pt x="456143" y="310309"/>
                    <a:pt x="467604" y="295893"/>
                    <a:pt x="469036" y="294812"/>
                  </a:cubicBezTo>
                  <a:cubicBezTo>
                    <a:pt x="470827" y="294091"/>
                    <a:pt x="468678" y="305263"/>
                    <a:pt x="463306" y="311751"/>
                  </a:cubicBezTo>
                  <a:close/>
                  <a:moveTo>
                    <a:pt x="171064" y="249401"/>
                  </a:moveTo>
                  <a:cubicBezTo>
                    <a:pt x="191478" y="285081"/>
                    <a:pt x="217980" y="273187"/>
                    <a:pt x="236604" y="272827"/>
                  </a:cubicBezTo>
                  <a:cubicBezTo>
                    <a:pt x="236604" y="273548"/>
                    <a:pt x="219413" y="278954"/>
                    <a:pt x="215831" y="282918"/>
                  </a:cubicBezTo>
                  <a:cubicBezTo>
                    <a:pt x="202580" y="284360"/>
                    <a:pt x="171064" y="290487"/>
                    <a:pt x="170706" y="249401"/>
                  </a:cubicBezTo>
                  <a:close/>
                  <a:moveTo>
                    <a:pt x="520250" y="322563"/>
                  </a:moveTo>
                  <a:cubicBezTo>
                    <a:pt x="521325" y="352477"/>
                    <a:pt x="488376" y="369776"/>
                    <a:pt x="466888" y="368695"/>
                  </a:cubicBezTo>
                  <a:cubicBezTo>
                    <a:pt x="453636" y="367974"/>
                    <a:pt x="440027" y="369416"/>
                    <a:pt x="431074" y="375542"/>
                  </a:cubicBezTo>
                  <a:cubicBezTo>
                    <a:pt x="428567" y="327969"/>
                    <a:pt x="488018" y="382390"/>
                    <a:pt x="520609" y="322923"/>
                  </a:cubicBezTo>
                  <a:close/>
                  <a:moveTo>
                    <a:pt x="545320" y="377344"/>
                  </a:moveTo>
                  <a:cubicBezTo>
                    <a:pt x="566092" y="370857"/>
                    <a:pt x="596892" y="386715"/>
                    <a:pt x="596892" y="390319"/>
                  </a:cubicBezTo>
                  <a:cubicBezTo>
                    <a:pt x="566092" y="377344"/>
                    <a:pt x="526697" y="422035"/>
                    <a:pt x="454353" y="402573"/>
                  </a:cubicBezTo>
                  <a:cubicBezTo>
                    <a:pt x="447548" y="400771"/>
                    <a:pt x="443608" y="396446"/>
                    <a:pt x="435371" y="397167"/>
                  </a:cubicBezTo>
                  <a:cubicBezTo>
                    <a:pt x="457218" y="382751"/>
                    <a:pt x="445399" y="407619"/>
                    <a:pt x="545320" y="377344"/>
                  </a:cubicBezTo>
                  <a:close/>
                  <a:moveTo>
                    <a:pt x="485511" y="239309"/>
                  </a:moveTo>
                  <a:cubicBezTo>
                    <a:pt x="483720" y="220208"/>
                    <a:pt x="442176" y="225253"/>
                    <a:pt x="418181" y="201827"/>
                  </a:cubicBezTo>
                  <a:cubicBezTo>
                    <a:pt x="413883" y="197863"/>
                    <a:pt x="398125" y="213720"/>
                    <a:pt x="397408" y="231020"/>
                  </a:cubicBezTo>
                  <a:cubicBezTo>
                    <a:pt x="390604" y="219487"/>
                    <a:pt x="389529" y="209035"/>
                    <a:pt x="389171" y="194259"/>
                  </a:cubicBezTo>
                  <a:cubicBezTo>
                    <a:pt x="389171" y="193177"/>
                    <a:pt x="379143" y="182005"/>
                    <a:pt x="363385" y="178040"/>
                  </a:cubicBezTo>
                  <a:cubicBezTo>
                    <a:pt x="380218" y="175878"/>
                    <a:pt x="383441" y="183807"/>
                    <a:pt x="413167" y="193898"/>
                  </a:cubicBezTo>
                  <a:cubicBezTo>
                    <a:pt x="414957" y="194619"/>
                    <a:pt x="436088" y="185969"/>
                    <a:pt x="436088" y="187050"/>
                  </a:cubicBezTo>
                  <a:cubicBezTo>
                    <a:pt x="436088" y="189934"/>
                    <a:pt x="460441" y="217685"/>
                    <a:pt x="463664" y="218766"/>
                  </a:cubicBezTo>
                  <a:cubicBezTo>
                    <a:pt x="493032" y="227776"/>
                    <a:pt x="493748" y="206512"/>
                    <a:pt x="494822" y="207594"/>
                  </a:cubicBezTo>
                  <a:cubicBezTo>
                    <a:pt x="495897" y="209396"/>
                    <a:pt x="491599" y="241111"/>
                    <a:pt x="485511" y="239309"/>
                  </a:cubicBezTo>
                  <a:close/>
                  <a:moveTo>
                    <a:pt x="491957" y="174436"/>
                  </a:moveTo>
                  <a:cubicBezTo>
                    <a:pt x="504492" y="184888"/>
                    <a:pt x="510939" y="173355"/>
                    <a:pt x="510939" y="174436"/>
                  </a:cubicBezTo>
                  <a:cubicBezTo>
                    <a:pt x="508790" y="190654"/>
                    <a:pt x="493390" y="200025"/>
                    <a:pt x="492674" y="199665"/>
                  </a:cubicBezTo>
                  <a:cubicBezTo>
                    <a:pt x="479064" y="196781"/>
                    <a:pt x="473334" y="170111"/>
                    <a:pt x="474767" y="170472"/>
                  </a:cubicBezTo>
                  <a:cubicBezTo>
                    <a:pt x="483720" y="173715"/>
                    <a:pt x="490883" y="173355"/>
                    <a:pt x="492315" y="174436"/>
                  </a:cubicBezTo>
                  <a:close/>
                  <a:moveTo>
                    <a:pt x="313962" y="202908"/>
                  </a:moveTo>
                  <a:cubicBezTo>
                    <a:pt x="316469" y="203269"/>
                    <a:pt x="320766" y="225614"/>
                    <a:pt x="300711" y="240751"/>
                  </a:cubicBezTo>
                  <a:cubicBezTo>
                    <a:pt x="301427" y="238588"/>
                    <a:pt x="303218" y="226335"/>
                    <a:pt x="303576" y="223812"/>
                  </a:cubicBezTo>
                  <a:cubicBezTo>
                    <a:pt x="304292" y="218045"/>
                    <a:pt x="279580" y="238228"/>
                    <a:pt x="270985" y="243274"/>
                  </a:cubicBezTo>
                  <a:cubicBezTo>
                    <a:pt x="283878" y="195340"/>
                    <a:pt x="313245" y="202908"/>
                    <a:pt x="313962" y="202908"/>
                  </a:cubicBezTo>
                  <a:close/>
                  <a:moveTo>
                    <a:pt x="336166" y="240751"/>
                  </a:moveTo>
                  <a:cubicBezTo>
                    <a:pt x="332943" y="271025"/>
                    <a:pt x="318976" y="282918"/>
                    <a:pt x="290683" y="298055"/>
                  </a:cubicBezTo>
                  <a:cubicBezTo>
                    <a:pt x="290683" y="298055"/>
                    <a:pt x="257017" y="316796"/>
                    <a:pt x="254152" y="317157"/>
                  </a:cubicBezTo>
                  <a:cubicBezTo>
                    <a:pt x="253436" y="269223"/>
                    <a:pt x="330436" y="262375"/>
                    <a:pt x="336166" y="240751"/>
                  </a:cubicBezTo>
                  <a:close/>
                  <a:moveTo>
                    <a:pt x="598325" y="459157"/>
                  </a:moveTo>
                  <a:cubicBezTo>
                    <a:pt x="635213" y="490512"/>
                    <a:pt x="605846" y="530156"/>
                    <a:pt x="641302" y="557908"/>
                  </a:cubicBezTo>
                  <a:cubicBezTo>
                    <a:pt x="588655" y="541689"/>
                    <a:pt x="606204" y="494116"/>
                    <a:pt x="581134" y="472131"/>
                  </a:cubicBezTo>
                  <a:cubicBezTo>
                    <a:pt x="556423" y="450507"/>
                    <a:pt x="519892" y="459877"/>
                    <a:pt x="519892" y="459877"/>
                  </a:cubicBezTo>
                  <a:cubicBezTo>
                    <a:pt x="519892" y="459877"/>
                    <a:pt x="561078" y="427801"/>
                    <a:pt x="598325" y="459157"/>
                  </a:cubicBezTo>
                  <a:close/>
                  <a:moveTo>
                    <a:pt x="651330" y="453030"/>
                  </a:moveTo>
                  <a:cubicBezTo>
                    <a:pt x="659567" y="467085"/>
                    <a:pt x="669237" y="503126"/>
                    <a:pt x="714362" y="496999"/>
                  </a:cubicBezTo>
                  <a:cubicBezTo>
                    <a:pt x="708274" y="499162"/>
                    <a:pt x="671386" y="532679"/>
                    <a:pt x="638437" y="462761"/>
                  </a:cubicBezTo>
                  <a:cubicBezTo>
                    <a:pt x="619455" y="422756"/>
                    <a:pt x="565018" y="419152"/>
                    <a:pt x="552483" y="418070"/>
                  </a:cubicBezTo>
                  <a:cubicBezTo>
                    <a:pt x="615516" y="404735"/>
                    <a:pt x="635930" y="427080"/>
                    <a:pt x="651688" y="453030"/>
                  </a:cubicBezTo>
                  <a:close/>
                  <a:moveTo>
                    <a:pt x="810702" y="710359"/>
                  </a:moveTo>
                  <a:cubicBezTo>
                    <a:pt x="810702" y="710719"/>
                    <a:pt x="809986" y="710719"/>
                    <a:pt x="809986" y="710359"/>
                  </a:cubicBezTo>
                  <a:cubicBezTo>
                    <a:pt x="799241" y="682968"/>
                    <a:pt x="784200" y="703151"/>
                    <a:pt x="777037" y="699547"/>
                  </a:cubicBezTo>
                  <a:cubicBezTo>
                    <a:pt x="764860" y="693060"/>
                    <a:pt x="733702" y="692699"/>
                    <a:pt x="727255" y="698826"/>
                  </a:cubicBezTo>
                  <a:cubicBezTo>
                    <a:pt x="729046" y="681166"/>
                    <a:pt x="763427" y="674319"/>
                    <a:pt x="790288" y="683689"/>
                  </a:cubicBezTo>
                  <a:cubicBezTo>
                    <a:pt x="795660" y="684049"/>
                    <a:pt x="813567" y="691978"/>
                    <a:pt x="810702" y="710359"/>
                  </a:cubicBezTo>
                  <a:close/>
                  <a:moveTo>
                    <a:pt x="518818" y="460959"/>
                  </a:moveTo>
                  <a:cubicBezTo>
                    <a:pt x="518818" y="461679"/>
                    <a:pt x="582209" y="555024"/>
                    <a:pt x="585074" y="561872"/>
                  </a:cubicBezTo>
                  <a:cubicBezTo>
                    <a:pt x="554990" y="537004"/>
                    <a:pt x="548185" y="535202"/>
                    <a:pt x="529920" y="518263"/>
                  </a:cubicBezTo>
                  <a:cubicBezTo>
                    <a:pt x="506641" y="496999"/>
                    <a:pt x="496971" y="463481"/>
                    <a:pt x="466171" y="432126"/>
                  </a:cubicBezTo>
                  <a:cubicBezTo>
                    <a:pt x="467246" y="431766"/>
                    <a:pt x="519176" y="459517"/>
                    <a:pt x="519176" y="460959"/>
                  </a:cubicBezTo>
                  <a:close/>
                  <a:moveTo>
                    <a:pt x="760921" y="756851"/>
                  </a:moveTo>
                  <a:cubicBezTo>
                    <a:pt x="761279" y="763699"/>
                    <a:pt x="766651" y="766943"/>
                    <a:pt x="759130" y="778476"/>
                  </a:cubicBezTo>
                  <a:cubicBezTo>
                    <a:pt x="758772" y="778836"/>
                    <a:pt x="758414" y="778476"/>
                    <a:pt x="758414" y="778115"/>
                  </a:cubicBezTo>
                  <a:cubicBezTo>
                    <a:pt x="759846" y="770547"/>
                    <a:pt x="755190" y="767303"/>
                    <a:pt x="750534" y="760816"/>
                  </a:cubicBezTo>
                  <a:cubicBezTo>
                    <a:pt x="727972" y="758653"/>
                    <a:pt x="714720" y="751806"/>
                    <a:pt x="711855" y="730181"/>
                  </a:cubicBezTo>
                  <a:cubicBezTo>
                    <a:pt x="662432" y="763699"/>
                    <a:pt x="630558" y="715405"/>
                    <a:pt x="616232" y="709999"/>
                  </a:cubicBezTo>
                  <a:cubicBezTo>
                    <a:pt x="614799" y="708557"/>
                    <a:pt x="674609" y="732704"/>
                    <a:pt x="716511" y="708557"/>
                  </a:cubicBezTo>
                  <a:cubicBezTo>
                    <a:pt x="727613" y="739912"/>
                    <a:pt x="755548" y="725857"/>
                    <a:pt x="760921" y="757212"/>
                  </a:cubicBezTo>
                  <a:close/>
                  <a:moveTo>
                    <a:pt x="727613" y="149929"/>
                  </a:moveTo>
                  <a:cubicBezTo>
                    <a:pt x="727613" y="149929"/>
                    <a:pt x="727613" y="149929"/>
                    <a:pt x="727972" y="149929"/>
                  </a:cubicBezTo>
                  <a:cubicBezTo>
                    <a:pt x="727972" y="149929"/>
                    <a:pt x="727972" y="149929"/>
                    <a:pt x="727972" y="149929"/>
                  </a:cubicBezTo>
                  <a:lnTo>
                    <a:pt x="727972" y="149929"/>
                  </a:lnTo>
                  <a:close/>
                  <a:moveTo>
                    <a:pt x="727972" y="149929"/>
                  </a:moveTo>
                  <a:cubicBezTo>
                    <a:pt x="727972" y="149929"/>
                    <a:pt x="727972" y="149929"/>
                    <a:pt x="727613" y="149929"/>
                  </a:cubicBezTo>
                  <a:cubicBezTo>
                    <a:pt x="727613" y="149929"/>
                    <a:pt x="727613" y="149929"/>
                    <a:pt x="727972" y="149929"/>
                  </a:cubicBezTo>
                  <a:close/>
                  <a:moveTo>
                    <a:pt x="448981" y="118573"/>
                  </a:moveTo>
                  <a:cubicBezTo>
                    <a:pt x="448622" y="118213"/>
                    <a:pt x="439311" y="127223"/>
                    <a:pt x="437878" y="132629"/>
                  </a:cubicBezTo>
                  <a:cubicBezTo>
                    <a:pt x="436804" y="131548"/>
                    <a:pt x="369115" y="98391"/>
                    <a:pt x="311097" y="132269"/>
                  </a:cubicBezTo>
                  <a:cubicBezTo>
                    <a:pt x="311097" y="132629"/>
                    <a:pt x="310022" y="125781"/>
                    <a:pt x="299636" y="118213"/>
                  </a:cubicBezTo>
                  <a:cubicBezTo>
                    <a:pt x="299636" y="118213"/>
                    <a:pt x="306441" y="114609"/>
                    <a:pt x="319334" y="119294"/>
                  </a:cubicBezTo>
                  <a:cubicBezTo>
                    <a:pt x="319692" y="119655"/>
                    <a:pt x="369832" y="96589"/>
                    <a:pt x="429641" y="120015"/>
                  </a:cubicBezTo>
                  <a:cubicBezTo>
                    <a:pt x="429641" y="120375"/>
                    <a:pt x="439669" y="114969"/>
                    <a:pt x="448981" y="118934"/>
                  </a:cubicBezTo>
                  <a:close/>
                  <a:moveTo>
                    <a:pt x="727255" y="149929"/>
                  </a:moveTo>
                  <a:cubicBezTo>
                    <a:pt x="727255" y="149929"/>
                    <a:pt x="727255" y="149929"/>
                    <a:pt x="727613" y="149929"/>
                  </a:cubicBezTo>
                  <a:cubicBezTo>
                    <a:pt x="727613" y="149929"/>
                    <a:pt x="727613" y="149929"/>
                    <a:pt x="727613" y="149929"/>
                  </a:cubicBezTo>
                  <a:lnTo>
                    <a:pt x="727613" y="149929"/>
                  </a:lnTo>
                  <a:close/>
                  <a:moveTo>
                    <a:pt x="727613" y="149929"/>
                  </a:moveTo>
                  <a:cubicBezTo>
                    <a:pt x="727613" y="149929"/>
                    <a:pt x="727613" y="149929"/>
                    <a:pt x="727255" y="149929"/>
                  </a:cubicBezTo>
                  <a:cubicBezTo>
                    <a:pt x="727255" y="149929"/>
                    <a:pt x="727255" y="149929"/>
                    <a:pt x="727613" y="149929"/>
                  </a:cubicBezTo>
                  <a:close/>
                  <a:moveTo>
                    <a:pt x="450771" y="259131"/>
                  </a:moveTo>
                  <a:cubicBezTo>
                    <a:pt x="443250" y="254446"/>
                    <a:pt x="435729" y="249401"/>
                    <a:pt x="427134" y="249401"/>
                  </a:cubicBezTo>
                  <a:cubicBezTo>
                    <a:pt x="411376" y="249040"/>
                    <a:pt x="409943" y="261294"/>
                    <a:pt x="409943" y="261294"/>
                  </a:cubicBezTo>
                  <a:cubicBezTo>
                    <a:pt x="447548" y="241472"/>
                    <a:pt x="446832" y="293370"/>
                    <a:pt x="491241" y="259852"/>
                  </a:cubicBezTo>
                  <a:cubicBezTo>
                    <a:pt x="492315" y="258771"/>
                    <a:pt x="473334" y="272827"/>
                    <a:pt x="451129" y="259131"/>
                  </a:cubicBezTo>
                  <a:close/>
                  <a:moveTo>
                    <a:pt x="413525" y="174076"/>
                  </a:moveTo>
                  <a:cubicBezTo>
                    <a:pt x="413525" y="174076"/>
                    <a:pt x="413525" y="174076"/>
                    <a:pt x="413525" y="174076"/>
                  </a:cubicBezTo>
                  <a:cubicBezTo>
                    <a:pt x="413883" y="174076"/>
                    <a:pt x="413883" y="174076"/>
                    <a:pt x="414241" y="174076"/>
                  </a:cubicBezTo>
                  <a:cubicBezTo>
                    <a:pt x="414599" y="174076"/>
                    <a:pt x="414599" y="174076"/>
                    <a:pt x="414957" y="174076"/>
                  </a:cubicBezTo>
                  <a:cubicBezTo>
                    <a:pt x="418897" y="172995"/>
                    <a:pt x="421404" y="171193"/>
                    <a:pt x="425701" y="168309"/>
                  </a:cubicBezTo>
                  <a:cubicBezTo>
                    <a:pt x="436446" y="160380"/>
                    <a:pt x="428567" y="158939"/>
                    <a:pt x="414241" y="153893"/>
                  </a:cubicBezTo>
                  <a:cubicBezTo>
                    <a:pt x="404929" y="151731"/>
                    <a:pt x="369832" y="148847"/>
                    <a:pt x="369473" y="151731"/>
                  </a:cubicBezTo>
                  <a:cubicBezTo>
                    <a:pt x="369473" y="151731"/>
                    <a:pt x="369473" y="152091"/>
                    <a:pt x="369473" y="152091"/>
                  </a:cubicBezTo>
                  <a:cubicBezTo>
                    <a:pt x="369473" y="152091"/>
                    <a:pt x="369115" y="152091"/>
                    <a:pt x="369115" y="152091"/>
                  </a:cubicBezTo>
                  <a:cubicBezTo>
                    <a:pt x="365892" y="152812"/>
                    <a:pt x="344404" y="149208"/>
                    <a:pt x="337599" y="149208"/>
                  </a:cubicBezTo>
                  <a:cubicBezTo>
                    <a:pt x="349776" y="144523"/>
                    <a:pt x="413883" y="124340"/>
                    <a:pt x="441101" y="154614"/>
                  </a:cubicBezTo>
                  <a:cubicBezTo>
                    <a:pt x="441460" y="154974"/>
                    <a:pt x="436088" y="179482"/>
                    <a:pt x="413883" y="174797"/>
                  </a:cubicBezTo>
                  <a:close/>
                </a:path>
              </a:pathLst>
            </a:custGeom>
            <a:solidFill>
              <a:srgbClr val="857040"/>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grpSp>
    </p:spTree>
    <p:extLst>
      <p:ext uri="{BB962C8B-B14F-4D97-AF65-F5344CB8AC3E}">
        <p14:creationId xmlns:p14="http://schemas.microsoft.com/office/powerpoint/2010/main" val="221638441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74EB03-4EF8-7F84-4D95-D4912AFD3E90}"/>
              </a:ext>
            </a:extLst>
          </p:cNvPr>
          <p:cNvSpPr txBox="1"/>
          <p:nvPr/>
        </p:nvSpPr>
        <p:spPr>
          <a:xfrm>
            <a:off x="223520" y="243840"/>
            <a:ext cx="1068832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RCB SQUARD FOR IPL-10  2017 (AFTER AUCTION)</a:t>
            </a:r>
          </a:p>
          <a:p>
            <a:endParaRPr lang="en-IN" dirty="0"/>
          </a:p>
        </p:txBody>
      </p:sp>
      <p:sp>
        <p:nvSpPr>
          <p:cNvPr id="3" name="TextBox 2">
            <a:extLst>
              <a:ext uri="{FF2B5EF4-FFF2-40B4-BE49-F238E27FC236}">
                <a16:creationId xmlns:a16="http://schemas.microsoft.com/office/drawing/2014/main" id="{1287C917-26CF-9906-329C-503D4334BF71}"/>
              </a:ext>
            </a:extLst>
          </p:cNvPr>
          <p:cNvSpPr txBox="1"/>
          <p:nvPr/>
        </p:nvSpPr>
        <p:spPr>
          <a:xfrm>
            <a:off x="528320" y="1295558"/>
            <a:ext cx="2479040"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BATSMENS:</a:t>
            </a:r>
            <a:endParaRPr lang="en-IN" b="1" u="sng"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F4E8FD3-6C08-77D4-369F-5DACE14E2C50}"/>
              </a:ext>
            </a:extLst>
          </p:cNvPr>
          <p:cNvSpPr txBox="1"/>
          <p:nvPr/>
        </p:nvSpPr>
        <p:spPr>
          <a:xfrm>
            <a:off x="528320" y="3054588"/>
            <a:ext cx="2092960"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ALL ROUNDERS</a:t>
            </a:r>
            <a:endParaRPr lang="en-IN" b="1" u="sng"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95A72503-1415-88F6-6289-F40C3E0FB0C7}"/>
              </a:ext>
            </a:extLst>
          </p:cNvPr>
          <p:cNvSpPr txBox="1"/>
          <p:nvPr/>
        </p:nvSpPr>
        <p:spPr>
          <a:xfrm>
            <a:off x="528320" y="4829720"/>
            <a:ext cx="2092960"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BOWLER’S</a:t>
            </a:r>
            <a:endParaRPr lang="en-IN" b="1" u="sng"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81CECD5F-B99B-F51E-FC8D-D9EA4DC02290}"/>
              </a:ext>
            </a:extLst>
          </p:cNvPr>
          <p:cNvSpPr txBox="1"/>
          <p:nvPr/>
        </p:nvSpPr>
        <p:spPr>
          <a:xfrm>
            <a:off x="172720" y="1981308"/>
            <a:ext cx="2092960" cy="369332"/>
          </a:xfrm>
          <a:prstGeom prst="rect">
            <a:avLst/>
          </a:prstGeom>
          <a:noFill/>
        </p:spPr>
        <p:txBody>
          <a:bodyPr wrap="square">
            <a:spAutoFit/>
          </a:bodyPr>
          <a:lstStyle/>
          <a:p>
            <a:pPr algn="ctr"/>
            <a:r>
              <a:rPr lang="en-US" dirty="0">
                <a:latin typeface="Arial" panose="020B0604020202020204" pitchFamily="34" charset="0"/>
                <a:cs typeface="Arial" panose="020B0604020202020204" pitchFamily="34" charset="0"/>
              </a:rPr>
              <a:t>V Kohli(C)</a:t>
            </a:r>
            <a:endParaRPr lang="en-I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8232170-6D0D-BC24-3DD0-B0E3A07CDA69}"/>
              </a:ext>
            </a:extLst>
          </p:cNvPr>
          <p:cNvSpPr txBox="1"/>
          <p:nvPr/>
        </p:nvSpPr>
        <p:spPr>
          <a:xfrm>
            <a:off x="2092960" y="1811645"/>
            <a:ext cx="908463" cy="646331"/>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AB de Villiers </a:t>
            </a:r>
          </a:p>
        </p:txBody>
      </p:sp>
      <p:sp>
        <p:nvSpPr>
          <p:cNvPr id="9" name="TextBox 8">
            <a:extLst>
              <a:ext uri="{FF2B5EF4-FFF2-40B4-BE49-F238E27FC236}">
                <a16:creationId xmlns:a16="http://schemas.microsoft.com/office/drawing/2014/main" id="{33CC23A5-85CF-EE24-E139-4B5D41DCA7C6}"/>
              </a:ext>
            </a:extLst>
          </p:cNvPr>
          <p:cNvSpPr txBox="1"/>
          <p:nvPr/>
        </p:nvSpPr>
        <p:spPr>
          <a:xfrm>
            <a:off x="3258539" y="1811645"/>
            <a:ext cx="1360605"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KL Rahul</a:t>
            </a:r>
          </a:p>
          <a:p>
            <a:pPr algn="ctr"/>
            <a:r>
              <a:rPr lang="en-US" dirty="0">
                <a:latin typeface="Arial" panose="020B0604020202020204" pitchFamily="34" charset="0"/>
                <a:cs typeface="Arial" panose="020B0604020202020204" pitchFamily="34" charset="0"/>
              </a:rPr>
              <a:t>(VC&amp;WK)</a:t>
            </a:r>
            <a:endParaRPr lang="en-IN"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6C543928-8656-92AF-8908-29BB0E0614A0}"/>
              </a:ext>
            </a:extLst>
          </p:cNvPr>
          <p:cNvSpPr txBox="1"/>
          <p:nvPr/>
        </p:nvSpPr>
        <p:spPr>
          <a:xfrm>
            <a:off x="4619145" y="1950144"/>
            <a:ext cx="1404303"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T HEAD</a:t>
            </a:r>
            <a:endParaRPr lang="en-IN"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736D8E1B-6BBF-022F-42D8-3CE3AF4CB376}"/>
              </a:ext>
            </a:extLst>
          </p:cNvPr>
          <p:cNvSpPr txBox="1"/>
          <p:nvPr/>
        </p:nvSpPr>
        <p:spPr>
          <a:xfrm>
            <a:off x="6339840" y="1981308"/>
            <a:ext cx="1574800"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DA Miller</a:t>
            </a:r>
            <a:endParaRPr lang="en-IN"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4FB74E57-A8FC-DF5C-0F30-A88E958582AD}"/>
              </a:ext>
            </a:extLst>
          </p:cNvPr>
          <p:cNvSpPr txBox="1"/>
          <p:nvPr/>
        </p:nvSpPr>
        <p:spPr>
          <a:xfrm>
            <a:off x="8026400" y="1981308"/>
            <a:ext cx="1866052"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M Vijay</a:t>
            </a:r>
            <a:endParaRPr lang="en-IN"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B98A9143-5E8E-A9E5-6047-D370EE6E21C9}"/>
              </a:ext>
            </a:extLst>
          </p:cNvPr>
          <p:cNvSpPr txBox="1"/>
          <p:nvPr/>
        </p:nvSpPr>
        <p:spPr>
          <a:xfrm>
            <a:off x="746337" y="3872948"/>
            <a:ext cx="121920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cs typeface="Arial" panose="020B0604020202020204" pitchFamily="34" charset="0"/>
              </a:rPr>
              <a:t>H Pandya</a:t>
            </a:r>
            <a:r>
              <a:rPr lang="en-IN" b="1" dirty="0">
                <a:latin typeface="Arial" panose="020B0604020202020204" pitchFamily="34" charset="0"/>
                <a:cs typeface="Arial" panose="020B0604020202020204" pitchFamily="34" charset="0"/>
              </a:rPr>
              <a:t> </a:t>
            </a:r>
          </a:p>
        </p:txBody>
      </p:sp>
      <p:sp>
        <p:nvSpPr>
          <p:cNvPr id="14" name="TextBox 13">
            <a:extLst>
              <a:ext uri="{FF2B5EF4-FFF2-40B4-BE49-F238E27FC236}">
                <a16:creationId xmlns:a16="http://schemas.microsoft.com/office/drawing/2014/main" id="{93A13CCE-732C-6CBE-F547-6F6A908C5EB3}"/>
              </a:ext>
            </a:extLst>
          </p:cNvPr>
          <p:cNvSpPr txBox="1"/>
          <p:nvPr/>
        </p:nvSpPr>
        <p:spPr>
          <a:xfrm>
            <a:off x="2038491" y="3881363"/>
            <a:ext cx="121920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R Jadeja </a:t>
            </a:r>
          </a:p>
        </p:txBody>
      </p:sp>
      <p:sp>
        <p:nvSpPr>
          <p:cNvPr id="15" name="TextBox 14">
            <a:extLst>
              <a:ext uri="{FF2B5EF4-FFF2-40B4-BE49-F238E27FC236}">
                <a16:creationId xmlns:a16="http://schemas.microsoft.com/office/drawing/2014/main" id="{F44AA3A7-2721-116D-D4B6-180C750AEEAB}"/>
              </a:ext>
            </a:extLst>
          </p:cNvPr>
          <p:cNvSpPr txBox="1"/>
          <p:nvPr/>
        </p:nvSpPr>
        <p:spPr>
          <a:xfrm>
            <a:off x="3403600" y="3871853"/>
            <a:ext cx="154714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DJ Bravo </a:t>
            </a:r>
          </a:p>
        </p:txBody>
      </p:sp>
      <p:sp>
        <p:nvSpPr>
          <p:cNvPr id="16" name="TextBox 15">
            <a:extLst>
              <a:ext uri="{FF2B5EF4-FFF2-40B4-BE49-F238E27FC236}">
                <a16:creationId xmlns:a16="http://schemas.microsoft.com/office/drawing/2014/main" id="{6FF7081F-F9EC-11E4-AD6C-D00C53C0C262}"/>
              </a:ext>
            </a:extLst>
          </p:cNvPr>
          <p:cNvSpPr txBox="1"/>
          <p:nvPr/>
        </p:nvSpPr>
        <p:spPr>
          <a:xfrm>
            <a:off x="4805680" y="3868281"/>
            <a:ext cx="107414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N Rana </a:t>
            </a:r>
          </a:p>
        </p:txBody>
      </p:sp>
      <p:sp>
        <p:nvSpPr>
          <p:cNvPr id="17" name="TextBox 16">
            <a:extLst>
              <a:ext uri="{FF2B5EF4-FFF2-40B4-BE49-F238E27FC236}">
                <a16:creationId xmlns:a16="http://schemas.microsoft.com/office/drawing/2014/main" id="{67C3E241-530A-4C4E-C400-AAA1CB20DDC2}"/>
              </a:ext>
            </a:extLst>
          </p:cNvPr>
          <p:cNvSpPr txBox="1"/>
          <p:nvPr/>
        </p:nvSpPr>
        <p:spPr>
          <a:xfrm>
            <a:off x="6312182" y="3868281"/>
            <a:ext cx="131064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JP Duminy </a:t>
            </a:r>
          </a:p>
        </p:txBody>
      </p:sp>
      <p:sp>
        <p:nvSpPr>
          <p:cNvPr id="18" name="TextBox 17">
            <a:extLst>
              <a:ext uri="{FF2B5EF4-FFF2-40B4-BE49-F238E27FC236}">
                <a16:creationId xmlns:a16="http://schemas.microsoft.com/office/drawing/2014/main" id="{316ED087-216C-EBB2-72F4-809C1D9D9AAB}"/>
              </a:ext>
            </a:extLst>
          </p:cNvPr>
          <p:cNvSpPr txBox="1"/>
          <p:nvPr/>
        </p:nvSpPr>
        <p:spPr>
          <a:xfrm>
            <a:off x="7914640" y="3868281"/>
            <a:ext cx="148336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V Shankar </a:t>
            </a:r>
          </a:p>
        </p:txBody>
      </p:sp>
      <p:sp>
        <p:nvSpPr>
          <p:cNvPr id="19" name="TextBox 18">
            <a:extLst>
              <a:ext uri="{FF2B5EF4-FFF2-40B4-BE49-F238E27FC236}">
                <a16:creationId xmlns:a16="http://schemas.microsoft.com/office/drawing/2014/main" id="{D273F4AB-D5E2-833C-9733-55E1D8F7AAFC}"/>
              </a:ext>
            </a:extLst>
          </p:cNvPr>
          <p:cNvSpPr txBox="1"/>
          <p:nvPr/>
        </p:nvSpPr>
        <p:spPr>
          <a:xfrm>
            <a:off x="814998" y="5623797"/>
            <a:ext cx="1391920" cy="646331"/>
          </a:xfrm>
          <a:prstGeom prst="rect">
            <a:avLst/>
          </a:prstGeom>
          <a:noFill/>
        </p:spPr>
        <p:txBody>
          <a:bodyPr wrap="square" rtlCol="0">
            <a:spAutoFit/>
          </a:bodyPr>
          <a:lstStyle/>
          <a:p>
            <a:r>
              <a:rPr lang="en-IN" dirty="0">
                <a:latin typeface="Arial" panose="020B0604020202020204" pitchFamily="34" charset="0"/>
              </a:rPr>
              <a:t>MA Starc </a:t>
            </a:r>
          </a:p>
          <a:p>
            <a:endParaRPr lang="en-IN" dirty="0"/>
          </a:p>
        </p:txBody>
      </p:sp>
      <p:sp>
        <p:nvSpPr>
          <p:cNvPr id="20" name="TextBox 19">
            <a:extLst>
              <a:ext uri="{FF2B5EF4-FFF2-40B4-BE49-F238E27FC236}">
                <a16:creationId xmlns:a16="http://schemas.microsoft.com/office/drawing/2014/main" id="{CA0BB957-77C7-C714-E395-414D416A58FC}"/>
              </a:ext>
            </a:extLst>
          </p:cNvPr>
          <p:cNvSpPr txBox="1"/>
          <p:nvPr/>
        </p:nvSpPr>
        <p:spPr>
          <a:xfrm>
            <a:off x="1999404" y="5627155"/>
            <a:ext cx="154714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HV Patel </a:t>
            </a:r>
          </a:p>
        </p:txBody>
      </p:sp>
      <p:sp>
        <p:nvSpPr>
          <p:cNvPr id="21" name="TextBox 20">
            <a:extLst>
              <a:ext uri="{FF2B5EF4-FFF2-40B4-BE49-F238E27FC236}">
                <a16:creationId xmlns:a16="http://schemas.microsoft.com/office/drawing/2014/main" id="{3E66B646-31E1-0C79-96D3-E2D547229748}"/>
              </a:ext>
            </a:extLst>
          </p:cNvPr>
          <p:cNvSpPr txBox="1"/>
          <p:nvPr/>
        </p:nvSpPr>
        <p:spPr>
          <a:xfrm>
            <a:off x="3230716" y="5645687"/>
            <a:ext cx="1946200"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 YS Chahal </a:t>
            </a:r>
          </a:p>
        </p:txBody>
      </p:sp>
      <p:sp>
        <p:nvSpPr>
          <p:cNvPr id="22" name="TextBox 21">
            <a:extLst>
              <a:ext uri="{FF2B5EF4-FFF2-40B4-BE49-F238E27FC236}">
                <a16:creationId xmlns:a16="http://schemas.microsoft.com/office/drawing/2014/main" id="{091A356F-4BDD-D0B7-CD2C-1188B5041E6D}"/>
              </a:ext>
            </a:extLst>
          </p:cNvPr>
          <p:cNvSpPr txBox="1"/>
          <p:nvPr/>
        </p:nvSpPr>
        <p:spPr>
          <a:xfrm>
            <a:off x="8193053" y="5625932"/>
            <a:ext cx="1792029" cy="646331"/>
          </a:xfrm>
          <a:prstGeom prst="rect">
            <a:avLst/>
          </a:prstGeom>
          <a:noFill/>
        </p:spPr>
        <p:txBody>
          <a:bodyPr wrap="none" rtlCol="0">
            <a:spAutoFit/>
          </a:bodyPr>
          <a:lstStyle/>
          <a:p>
            <a:r>
              <a:rPr lang="en-IN" dirty="0">
                <a:latin typeface="Arial" panose="020B0604020202020204" pitchFamily="34" charset="0"/>
              </a:rPr>
              <a:t>Kuldeep Yadav </a:t>
            </a:r>
          </a:p>
          <a:p>
            <a:endParaRPr lang="en-IN" dirty="0"/>
          </a:p>
        </p:txBody>
      </p:sp>
      <p:sp>
        <p:nvSpPr>
          <p:cNvPr id="23" name="TextBox 22">
            <a:extLst>
              <a:ext uri="{FF2B5EF4-FFF2-40B4-BE49-F238E27FC236}">
                <a16:creationId xmlns:a16="http://schemas.microsoft.com/office/drawing/2014/main" id="{9BA422C8-A33E-725A-E1F4-2EA3A4928D2A}"/>
              </a:ext>
            </a:extLst>
          </p:cNvPr>
          <p:cNvSpPr txBox="1"/>
          <p:nvPr/>
        </p:nvSpPr>
        <p:spPr>
          <a:xfrm>
            <a:off x="4797961" y="5654276"/>
            <a:ext cx="2080548"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PJ Cummins </a:t>
            </a:r>
          </a:p>
        </p:txBody>
      </p:sp>
      <p:sp>
        <p:nvSpPr>
          <p:cNvPr id="24" name="TextBox 23">
            <a:extLst>
              <a:ext uri="{FF2B5EF4-FFF2-40B4-BE49-F238E27FC236}">
                <a16:creationId xmlns:a16="http://schemas.microsoft.com/office/drawing/2014/main" id="{36557892-CE42-BAD9-BC82-E101D1E2B8EE}"/>
              </a:ext>
            </a:extLst>
          </p:cNvPr>
          <p:cNvSpPr txBox="1"/>
          <p:nvPr/>
        </p:nvSpPr>
        <p:spPr>
          <a:xfrm>
            <a:off x="6689796" y="5662865"/>
            <a:ext cx="1866052" cy="369332"/>
          </a:xfrm>
          <a:prstGeom prst="rect">
            <a:avLst/>
          </a:prstGeom>
          <a:noFill/>
        </p:spPr>
        <p:txBody>
          <a:bodyPr wrap="square" rtlCol="0">
            <a:spAutoFit/>
          </a:bodyPr>
          <a:lstStyle/>
          <a:p>
            <a:pPr eaLnBrk="0" fontAlgn="base" hangingPunct="0">
              <a:spcBef>
                <a:spcPct val="0"/>
              </a:spcBef>
              <a:spcAft>
                <a:spcPct val="0"/>
              </a:spcAft>
            </a:pPr>
            <a:r>
              <a:rPr lang="en-IN" dirty="0">
                <a:latin typeface="Arial" panose="020B0604020202020204" pitchFamily="34" charset="0"/>
              </a:rPr>
              <a:t>R Ashwin </a:t>
            </a:r>
          </a:p>
        </p:txBody>
      </p:sp>
      <p:pic>
        <p:nvPicPr>
          <p:cNvPr id="25" name="Picture 24">
            <a:extLst>
              <a:ext uri="{FF2B5EF4-FFF2-40B4-BE49-F238E27FC236}">
                <a16:creationId xmlns:a16="http://schemas.microsoft.com/office/drawing/2014/main" id="{A8B5DD19-0A28-7D7D-355F-1DDDC11BE3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34489" y="2791117"/>
            <a:ext cx="2154702" cy="218049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270559533"/>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53B554-041C-3AAC-3608-884C4DB1D8ED}"/>
              </a:ext>
            </a:extLst>
          </p:cNvPr>
          <p:cNvSpPr txBox="1"/>
          <p:nvPr/>
        </p:nvSpPr>
        <p:spPr>
          <a:xfrm>
            <a:off x="934720" y="294640"/>
            <a:ext cx="7559040" cy="861774"/>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RCB Playing XI and Substitutes:</a:t>
            </a:r>
            <a:endParaRPr lang="en-IN" sz="3200" b="1" dirty="0">
              <a:latin typeface="Arial" panose="020B0604020202020204" pitchFamily="34" charset="0"/>
              <a:cs typeface="Arial" panose="020B0604020202020204" pitchFamily="34" charset="0"/>
            </a:endParaRPr>
          </a:p>
          <a:p>
            <a:endParaRPr lang="en-IN" dirty="0"/>
          </a:p>
        </p:txBody>
      </p:sp>
      <p:sp>
        <p:nvSpPr>
          <p:cNvPr id="3" name="TextBox 2">
            <a:extLst>
              <a:ext uri="{FF2B5EF4-FFF2-40B4-BE49-F238E27FC236}">
                <a16:creationId xmlns:a16="http://schemas.microsoft.com/office/drawing/2014/main" id="{18333AED-55BE-1D30-F49D-96E3D2D87128}"/>
              </a:ext>
            </a:extLst>
          </p:cNvPr>
          <p:cNvSpPr txBox="1"/>
          <p:nvPr/>
        </p:nvSpPr>
        <p:spPr>
          <a:xfrm>
            <a:off x="1397502" y="948690"/>
            <a:ext cx="8524240" cy="5909310"/>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Playing XI</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V Kohli (Captain) - Provides stability and leadership.</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TM Head - Brings aggression at the top.</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AB de Villiers - Key finisher and middle-order strength.</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KL Rahul (VC) (WK) - Flexibility in batting, anchors or accelerates as needed.</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HH Pandya - Dynamic all-rounder who adds depth to both batting and bowling.</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RA Jadeja - All-rounder with versatile skills.</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DJ Bravo - Experienced in death-overs and finishing.</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Kuldeep Yadav - Effective leg-spinner for middle overs.</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MA Starc - Leading fast bowler with death-overs expertise.</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YS Chahal - Key spinner for middle-over breakthroughs.</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HV Patel - Adds depth to the pace attack.</a:t>
            </a:r>
          </a:p>
          <a:p>
            <a:r>
              <a:rPr lang="en-IN" dirty="0">
                <a:latin typeface="Arial" panose="020B0604020202020204" pitchFamily="34" charset="0"/>
                <a:cs typeface="Arial" panose="020B0604020202020204" pitchFamily="34" charset="0"/>
              </a:rPr>
              <a:t>                                                           Substitutes</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DA Miller - Backup power hitter.</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PJ Cummins - Additional pace option.</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R Ashwin - Spin option for varying conditions.</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M Vijay - Backup top-order batsman.</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V Shankar - All-rounder for added balance.</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N Rana - Middle-order backup.</a:t>
            </a:r>
          </a:p>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JP Duminy - Versatile all-rounder with batting and bowling options.</a:t>
            </a:r>
          </a:p>
          <a:p>
            <a:endParaRPr lang="en-IN" dirty="0"/>
          </a:p>
        </p:txBody>
      </p:sp>
      <p:grpSp>
        <p:nvGrpSpPr>
          <p:cNvPr id="4" name="Group 3">
            <a:extLst>
              <a:ext uri="{FF2B5EF4-FFF2-40B4-BE49-F238E27FC236}">
                <a16:creationId xmlns:a16="http://schemas.microsoft.com/office/drawing/2014/main" id="{9C7E1A4E-E80E-BC32-120A-F8DDF9E468AE}"/>
              </a:ext>
            </a:extLst>
          </p:cNvPr>
          <p:cNvGrpSpPr/>
          <p:nvPr/>
        </p:nvGrpSpPr>
        <p:grpSpPr>
          <a:xfrm>
            <a:off x="9432331" y="3622780"/>
            <a:ext cx="2383749" cy="2808500"/>
            <a:chOff x="2456032" y="4704987"/>
            <a:chExt cx="859421" cy="1324129"/>
          </a:xfrm>
          <a:effectLst>
            <a:glow rad="127000">
              <a:schemeClr val="tx1"/>
            </a:glow>
          </a:effectLst>
        </p:grpSpPr>
        <p:sp>
          <p:nvSpPr>
            <p:cNvPr id="5" name="Freeform: Shape 4">
              <a:extLst>
                <a:ext uri="{FF2B5EF4-FFF2-40B4-BE49-F238E27FC236}">
                  <a16:creationId xmlns:a16="http://schemas.microsoft.com/office/drawing/2014/main" id="{52195FAC-CB74-3520-857B-12B3FB9FCFBF}"/>
                </a:ext>
              </a:extLst>
            </p:cNvPr>
            <p:cNvSpPr/>
            <p:nvPr/>
          </p:nvSpPr>
          <p:spPr>
            <a:xfrm>
              <a:off x="2532201" y="6010015"/>
              <a:ext cx="688703" cy="19101"/>
            </a:xfrm>
            <a:custGeom>
              <a:avLst/>
              <a:gdLst>
                <a:gd name="connsiteX0" fmla="*/ 688703 w 688703"/>
                <a:gd name="connsiteY0" fmla="*/ 19101 h 19101"/>
                <a:gd name="connsiteX1" fmla="*/ 0 w 688703"/>
                <a:gd name="connsiteY1" fmla="*/ 19101 h 19101"/>
                <a:gd name="connsiteX2" fmla="*/ 0 w 688703"/>
                <a:gd name="connsiteY2" fmla="*/ 0 h 19101"/>
                <a:gd name="connsiteX3" fmla="*/ 688703 w 688703"/>
                <a:gd name="connsiteY3" fmla="*/ 0 h 19101"/>
              </a:gdLst>
              <a:ahLst/>
              <a:cxnLst>
                <a:cxn ang="0">
                  <a:pos x="connsiteX0" y="connsiteY0"/>
                </a:cxn>
                <a:cxn ang="0">
                  <a:pos x="connsiteX1" y="connsiteY1"/>
                </a:cxn>
                <a:cxn ang="0">
                  <a:pos x="connsiteX2" y="connsiteY2"/>
                </a:cxn>
                <a:cxn ang="0">
                  <a:pos x="connsiteX3" y="connsiteY3"/>
                </a:cxn>
              </a:cxnLst>
              <a:rect l="l" t="t" r="r" b="b"/>
              <a:pathLst>
                <a:path w="688703" h="19101">
                  <a:moveTo>
                    <a:pt x="688703" y="19101"/>
                  </a:moveTo>
                  <a:lnTo>
                    <a:pt x="0" y="19101"/>
                  </a:lnTo>
                  <a:lnTo>
                    <a:pt x="0" y="0"/>
                  </a:lnTo>
                  <a:lnTo>
                    <a:pt x="688703" y="0"/>
                  </a:lnTo>
                  <a:close/>
                </a:path>
              </a:pathLst>
            </a:custGeom>
            <a:solidFill>
              <a:srgbClr val="D5152C"/>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6" name="Freeform: Shape 5">
              <a:extLst>
                <a:ext uri="{FF2B5EF4-FFF2-40B4-BE49-F238E27FC236}">
                  <a16:creationId xmlns:a16="http://schemas.microsoft.com/office/drawing/2014/main" id="{A4E2BFCB-0F96-1A6E-194A-E55BEE69A9B3}"/>
                </a:ext>
              </a:extLst>
            </p:cNvPr>
            <p:cNvSpPr/>
            <p:nvPr/>
          </p:nvSpPr>
          <p:spPr>
            <a:xfrm>
              <a:off x="2531843" y="5493914"/>
              <a:ext cx="689061" cy="516100"/>
            </a:xfrm>
            <a:custGeom>
              <a:avLst/>
              <a:gdLst>
                <a:gd name="connsiteX0" fmla="*/ 689061 w 689061"/>
                <a:gd name="connsiteY0" fmla="*/ 360 h 516100"/>
                <a:gd name="connsiteX1" fmla="*/ 689061 w 689061"/>
                <a:gd name="connsiteY1" fmla="*/ 516101 h 516100"/>
                <a:gd name="connsiteX2" fmla="*/ 0 w 689061"/>
                <a:gd name="connsiteY2" fmla="*/ 516101 h 516100"/>
                <a:gd name="connsiteX3" fmla="*/ 0 w 689061"/>
                <a:gd name="connsiteY3" fmla="*/ 5766 h 516100"/>
                <a:gd name="connsiteX4" fmla="*/ 343814 w 689061"/>
                <a:gd name="connsiteY4" fmla="*/ 274269 h 516100"/>
                <a:gd name="connsiteX5" fmla="*/ 689061 w 689061"/>
                <a:gd name="connsiteY5" fmla="*/ 0 h 51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061" h="516100">
                  <a:moveTo>
                    <a:pt x="689061" y="360"/>
                  </a:moveTo>
                  <a:lnTo>
                    <a:pt x="689061" y="516101"/>
                  </a:lnTo>
                  <a:lnTo>
                    <a:pt x="0" y="516101"/>
                  </a:lnTo>
                  <a:lnTo>
                    <a:pt x="0" y="5766"/>
                  </a:lnTo>
                  <a:cubicBezTo>
                    <a:pt x="39037" y="160020"/>
                    <a:pt x="177996" y="274269"/>
                    <a:pt x="343814" y="274269"/>
                  </a:cubicBezTo>
                  <a:cubicBezTo>
                    <a:pt x="511424" y="274269"/>
                    <a:pt x="651815" y="157137"/>
                    <a:pt x="689061" y="0"/>
                  </a:cubicBez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7" name="Freeform: Shape 6">
              <a:extLst>
                <a:ext uri="{FF2B5EF4-FFF2-40B4-BE49-F238E27FC236}">
                  <a16:creationId xmlns:a16="http://schemas.microsoft.com/office/drawing/2014/main" id="{9CEE93A8-B442-28C0-7B71-EC774424479B}"/>
                </a:ext>
              </a:extLst>
            </p:cNvPr>
            <p:cNvSpPr/>
            <p:nvPr/>
          </p:nvSpPr>
          <p:spPr>
            <a:xfrm>
              <a:off x="2632481" y="5600955"/>
              <a:ext cx="489577" cy="134791"/>
            </a:xfrm>
            <a:custGeom>
              <a:avLst/>
              <a:gdLst>
                <a:gd name="connsiteX0" fmla="*/ 449824 w 489577"/>
                <a:gd name="connsiteY0" fmla="*/ 18381 h 134791"/>
                <a:gd name="connsiteX1" fmla="*/ 466656 w 489577"/>
                <a:gd name="connsiteY1" fmla="*/ 360 h 134791"/>
                <a:gd name="connsiteX2" fmla="*/ 472029 w 489577"/>
                <a:gd name="connsiteY2" fmla="*/ 5406 h 134791"/>
                <a:gd name="connsiteX3" fmla="*/ 460926 w 489577"/>
                <a:gd name="connsiteY3" fmla="*/ 17299 h 134791"/>
                <a:gd name="connsiteX4" fmla="*/ 464508 w 489577"/>
                <a:gd name="connsiteY4" fmla="*/ 20543 h 134791"/>
                <a:gd name="connsiteX5" fmla="*/ 474536 w 489577"/>
                <a:gd name="connsiteY5" fmla="*/ 9731 h 134791"/>
                <a:gd name="connsiteX6" fmla="*/ 479549 w 489577"/>
                <a:gd name="connsiteY6" fmla="*/ 14416 h 134791"/>
                <a:gd name="connsiteX7" fmla="*/ 469522 w 489577"/>
                <a:gd name="connsiteY7" fmla="*/ 25228 h 134791"/>
                <a:gd name="connsiteX8" fmla="*/ 473103 w 489577"/>
                <a:gd name="connsiteY8" fmla="*/ 28472 h 134791"/>
                <a:gd name="connsiteX9" fmla="*/ 484205 w 489577"/>
                <a:gd name="connsiteY9" fmla="*/ 16218 h 134791"/>
                <a:gd name="connsiteX10" fmla="*/ 489577 w 489577"/>
                <a:gd name="connsiteY10" fmla="*/ 21264 h 134791"/>
                <a:gd name="connsiteX11" fmla="*/ 472387 w 489577"/>
                <a:gd name="connsiteY11" fmla="*/ 39645 h 134791"/>
                <a:gd name="connsiteX12" fmla="*/ 449824 w 489577"/>
                <a:gd name="connsiteY12" fmla="*/ 18381 h 134791"/>
                <a:gd name="connsiteX13" fmla="*/ 424038 w 489577"/>
                <a:gd name="connsiteY13" fmla="*/ 59106 h 134791"/>
                <a:gd name="connsiteX14" fmla="*/ 425470 w 489577"/>
                <a:gd name="connsiteY14" fmla="*/ 53340 h 134791"/>
                <a:gd name="connsiteX15" fmla="*/ 425470 w 489577"/>
                <a:gd name="connsiteY15" fmla="*/ 53340 h 134791"/>
                <a:gd name="connsiteX16" fmla="*/ 419740 w 489577"/>
                <a:gd name="connsiteY16" fmla="*/ 52980 h 134791"/>
                <a:gd name="connsiteX17" fmla="*/ 415084 w 489577"/>
                <a:gd name="connsiteY17" fmla="*/ 56223 h 134791"/>
                <a:gd name="connsiteX18" fmla="*/ 419382 w 489577"/>
                <a:gd name="connsiteY18" fmla="*/ 62350 h 134791"/>
                <a:gd name="connsiteX19" fmla="*/ 424038 w 489577"/>
                <a:gd name="connsiteY19" fmla="*/ 59106 h 134791"/>
                <a:gd name="connsiteX20" fmla="*/ 403982 w 489577"/>
                <a:gd name="connsiteY20" fmla="*/ 55502 h 134791"/>
                <a:gd name="connsiteX21" fmla="*/ 415801 w 489577"/>
                <a:gd name="connsiteY21" fmla="*/ 46853 h 134791"/>
                <a:gd name="connsiteX22" fmla="*/ 425828 w 489577"/>
                <a:gd name="connsiteY22" fmla="*/ 43609 h 134791"/>
                <a:gd name="connsiteX23" fmla="*/ 432275 w 489577"/>
                <a:gd name="connsiteY23" fmla="*/ 47934 h 134791"/>
                <a:gd name="connsiteX24" fmla="*/ 432275 w 489577"/>
                <a:gd name="connsiteY24" fmla="*/ 47934 h 134791"/>
                <a:gd name="connsiteX25" fmla="*/ 432633 w 489577"/>
                <a:gd name="connsiteY25" fmla="*/ 59467 h 134791"/>
                <a:gd name="connsiteX26" fmla="*/ 444810 w 489577"/>
                <a:gd name="connsiteY26" fmla="*/ 63792 h 134791"/>
                <a:gd name="connsiteX27" fmla="*/ 436931 w 489577"/>
                <a:gd name="connsiteY27" fmla="*/ 69558 h 134791"/>
                <a:gd name="connsiteX28" fmla="*/ 426545 w 489577"/>
                <a:gd name="connsiteY28" fmla="*/ 65594 h 134791"/>
                <a:gd name="connsiteX29" fmla="*/ 423321 w 489577"/>
                <a:gd name="connsiteY29" fmla="*/ 67756 h 134791"/>
                <a:gd name="connsiteX30" fmla="*/ 428694 w 489577"/>
                <a:gd name="connsiteY30" fmla="*/ 75325 h 134791"/>
                <a:gd name="connsiteX31" fmla="*/ 421889 w 489577"/>
                <a:gd name="connsiteY31" fmla="*/ 80370 h 134791"/>
                <a:gd name="connsiteX32" fmla="*/ 403982 w 489577"/>
                <a:gd name="connsiteY32" fmla="*/ 55142 h 134791"/>
                <a:gd name="connsiteX33" fmla="*/ 374973 w 489577"/>
                <a:gd name="connsiteY33" fmla="*/ 89381 h 134791"/>
                <a:gd name="connsiteX34" fmla="*/ 374973 w 489577"/>
                <a:gd name="connsiteY34" fmla="*/ 89381 h 134791"/>
                <a:gd name="connsiteX35" fmla="*/ 364587 w 489577"/>
                <a:gd name="connsiteY35" fmla="*/ 85056 h 134791"/>
                <a:gd name="connsiteX36" fmla="*/ 360647 w 489577"/>
                <a:gd name="connsiteY36" fmla="*/ 95868 h 134791"/>
                <a:gd name="connsiteX37" fmla="*/ 360647 w 489577"/>
                <a:gd name="connsiteY37" fmla="*/ 95868 h 134791"/>
                <a:gd name="connsiteX38" fmla="*/ 371391 w 489577"/>
                <a:gd name="connsiteY38" fmla="*/ 100193 h 134791"/>
                <a:gd name="connsiteX39" fmla="*/ 375331 w 489577"/>
                <a:gd name="connsiteY39" fmla="*/ 89381 h 134791"/>
                <a:gd name="connsiteX40" fmla="*/ 352768 w 489577"/>
                <a:gd name="connsiteY40" fmla="*/ 99111 h 134791"/>
                <a:gd name="connsiteX41" fmla="*/ 352768 w 489577"/>
                <a:gd name="connsiteY41" fmla="*/ 99111 h 134791"/>
                <a:gd name="connsiteX42" fmla="*/ 361363 w 489577"/>
                <a:gd name="connsiteY42" fmla="*/ 77848 h 134791"/>
                <a:gd name="connsiteX43" fmla="*/ 382852 w 489577"/>
                <a:gd name="connsiteY43" fmla="*/ 85776 h 134791"/>
                <a:gd name="connsiteX44" fmla="*/ 382852 w 489577"/>
                <a:gd name="connsiteY44" fmla="*/ 85776 h 134791"/>
                <a:gd name="connsiteX45" fmla="*/ 374256 w 489577"/>
                <a:gd name="connsiteY45" fmla="*/ 107040 h 134791"/>
                <a:gd name="connsiteX46" fmla="*/ 352768 w 489577"/>
                <a:gd name="connsiteY46" fmla="*/ 99111 h 134791"/>
                <a:gd name="connsiteX47" fmla="*/ 296898 w 489577"/>
                <a:gd name="connsiteY47" fmla="*/ 98391 h 134791"/>
                <a:gd name="connsiteX48" fmla="*/ 305135 w 489577"/>
                <a:gd name="connsiteY48" fmla="*/ 96589 h 134791"/>
                <a:gd name="connsiteX49" fmla="*/ 310149 w 489577"/>
                <a:gd name="connsiteY49" fmla="*/ 119294 h 134791"/>
                <a:gd name="connsiteX50" fmla="*/ 324833 w 489577"/>
                <a:gd name="connsiteY50" fmla="*/ 116051 h 134791"/>
                <a:gd name="connsiteX51" fmla="*/ 326624 w 489577"/>
                <a:gd name="connsiteY51" fmla="*/ 123259 h 134791"/>
                <a:gd name="connsiteX52" fmla="*/ 303703 w 489577"/>
                <a:gd name="connsiteY52" fmla="*/ 128304 h 134791"/>
                <a:gd name="connsiteX53" fmla="*/ 296898 w 489577"/>
                <a:gd name="connsiteY53" fmla="*/ 98030 h 134791"/>
                <a:gd name="connsiteX54" fmla="*/ 253563 w 489577"/>
                <a:gd name="connsiteY54" fmla="*/ 121457 h 134791"/>
                <a:gd name="connsiteX55" fmla="*/ 249982 w 489577"/>
                <a:gd name="connsiteY55" fmla="*/ 112807 h 134791"/>
                <a:gd name="connsiteX56" fmla="*/ 246758 w 489577"/>
                <a:gd name="connsiteY56" fmla="*/ 121457 h 134791"/>
                <a:gd name="connsiteX57" fmla="*/ 253563 w 489577"/>
                <a:gd name="connsiteY57" fmla="*/ 121457 h 134791"/>
                <a:gd name="connsiteX58" fmla="*/ 245684 w 489577"/>
                <a:gd name="connsiteY58" fmla="*/ 102716 h 134791"/>
                <a:gd name="connsiteX59" fmla="*/ 253921 w 489577"/>
                <a:gd name="connsiteY59" fmla="*/ 102716 h 134791"/>
                <a:gd name="connsiteX60" fmla="*/ 267531 w 489577"/>
                <a:gd name="connsiteY60" fmla="*/ 133710 h 134791"/>
                <a:gd name="connsiteX61" fmla="*/ 258219 w 489577"/>
                <a:gd name="connsiteY61" fmla="*/ 133710 h 134791"/>
                <a:gd name="connsiteX62" fmla="*/ 256070 w 489577"/>
                <a:gd name="connsiteY62" fmla="*/ 128304 h 134791"/>
                <a:gd name="connsiteX63" fmla="*/ 244251 w 489577"/>
                <a:gd name="connsiteY63" fmla="*/ 128665 h 134791"/>
                <a:gd name="connsiteX64" fmla="*/ 242103 w 489577"/>
                <a:gd name="connsiteY64" fmla="*/ 134431 h 134791"/>
                <a:gd name="connsiteX65" fmla="*/ 233149 w 489577"/>
                <a:gd name="connsiteY65" fmla="*/ 134792 h 134791"/>
                <a:gd name="connsiteX66" fmla="*/ 245684 w 489577"/>
                <a:gd name="connsiteY66" fmla="*/ 103436 h 134791"/>
                <a:gd name="connsiteX67" fmla="*/ 170833 w 489577"/>
                <a:gd name="connsiteY67" fmla="*/ 109924 h 134791"/>
                <a:gd name="connsiteX68" fmla="*/ 170833 w 489577"/>
                <a:gd name="connsiteY68" fmla="*/ 109924 h 134791"/>
                <a:gd name="connsiteX69" fmla="*/ 190172 w 489577"/>
                <a:gd name="connsiteY69" fmla="*/ 97309 h 134791"/>
                <a:gd name="connsiteX70" fmla="*/ 201633 w 489577"/>
                <a:gd name="connsiteY70" fmla="*/ 104157 h 134791"/>
                <a:gd name="connsiteX71" fmla="*/ 195544 w 489577"/>
                <a:gd name="connsiteY71" fmla="*/ 109203 h 134791"/>
                <a:gd name="connsiteX72" fmla="*/ 188740 w 489577"/>
                <a:gd name="connsiteY72" fmla="*/ 104878 h 134791"/>
                <a:gd name="connsiteX73" fmla="*/ 179428 w 489577"/>
                <a:gd name="connsiteY73" fmla="*/ 111726 h 134791"/>
                <a:gd name="connsiteX74" fmla="*/ 179428 w 489577"/>
                <a:gd name="connsiteY74" fmla="*/ 111726 h 134791"/>
                <a:gd name="connsiteX75" fmla="*/ 185875 w 489577"/>
                <a:gd name="connsiteY75" fmla="*/ 121817 h 134791"/>
                <a:gd name="connsiteX76" fmla="*/ 190889 w 489577"/>
                <a:gd name="connsiteY76" fmla="*/ 121457 h 134791"/>
                <a:gd name="connsiteX77" fmla="*/ 191605 w 489577"/>
                <a:gd name="connsiteY77" fmla="*/ 117853 h 134791"/>
                <a:gd name="connsiteX78" fmla="*/ 185875 w 489577"/>
                <a:gd name="connsiteY78" fmla="*/ 116771 h 134791"/>
                <a:gd name="connsiteX79" fmla="*/ 186949 w 489577"/>
                <a:gd name="connsiteY79" fmla="*/ 110644 h 134791"/>
                <a:gd name="connsiteX80" fmla="*/ 200917 w 489577"/>
                <a:gd name="connsiteY80" fmla="*/ 113528 h 134791"/>
                <a:gd name="connsiteX81" fmla="*/ 198410 w 489577"/>
                <a:gd name="connsiteY81" fmla="*/ 127223 h 134791"/>
                <a:gd name="connsiteX82" fmla="*/ 184442 w 489577"/>
                <a:gd name="connsiteY82" fmla="*/ 129386 h 134791"/>
                <a:gd name="connsiteX83" fmla="*/ 171191 w 489577"/>
                <a:gd name="connsiteY83" fmla="*/ 110644 h 134791"/>
                <a:gd name="connsiteX84" fmla="*/ 116754 w 489577"/>
                <a:gd name="connsiteY84" fmla="*/ 73883 h 134791"/>
                <a:gd name="connsiteX85" fmla="*/ 123916 w 489577"/>
                <a:gd name="connsiteY85" fmla="*/ 77127 h 134791"/>
                <a:gd name="connsiteX86" fmla="*/ 129289 w 489577"/>
                <a:gd name="connsiteY86" fmla="*/ 96949 h 134791"/>
                <a:gd name="connsiteX87" fmla="*/ 135735 w 489577"/>
                <a:gd name="connsiteY87" fmla="*/ 81812 h 134791"/>
                <a:gd name="connsiteX88" fmla="*/ 143614 w 489577"/>
                <a:gd name="connsiteY88" fmla="*/ 85056 h 134791"/>
                <a:gd name="connsiteX89" fmla="*/ 131796 w 489577"/>
                <a:gd name="connsiteY89" fmla="*/ 113528 h 134791"/>
                <a:gd name="connsiteX90" fmla="*/ 124991 w 489577"/>
                <a:gd name="connsiteY90" fmla="*/ 110644 h 134791"/>
                <a:gd name="connsiteX91" fmla="*/ 119261 w 489577"/>
                <a:gd name="connsiteY91" fmla="*/ 89741 h 134791"/>
                <a:gd name="connsiteX92" fmla="*/ 112814 w 489577"/>
                <a:gd name="connsiteY92" fmla="*/ 105238 h 134791"/>
                <a:gd name="connsiteX93" fmla="*/ 104935 w 489577"/>
                <a:gd name="connsiteY93" fmla="*/ 101995 h 134791"/>
                <a:gd name="connsiteX94" fmla="*/ 116754 w 489577"/>
                <a:gd name="connsiteY94" fmla="*/ 73523 h 134791"/>
                <a:gd name="connsiteX95" fmla="*/ 68405 w 489577"/>
                <a:gd name="connsiteY95" fmla="*/ 66675 h 134791"/>
                <a:gd name="connsiteX96" fmla="*/ 70554 w 489577"/>
                <a:gd name="connsiteY96" fmla="*/ 57665 h 134791"/>
                <a:gd name="connsiteX97" fmla="*/ 62675 w 489577"/>
                <a:gd name="connsiteY97" fmla="*/ 62711 h 134791"/>
                <a:gd name="connsiteX98" fmla="*/ 68405 w 489577"/>
                <a:gd name="connsiteY98" fmla="*/ 66675 h 134791"/>
                <a:gd name="connsiteX99" fmla="*/ 73061 w 489577"/>
                <a:gd name="connsiteY99" fmla="*/ 46853 h 134791"/>
                <a:gd name="connsiteX100" fmla="*/ 79865 w 489577"/>
                <a:gd name="connsiteY100" fmla="*/ 51538 h 134791"/>
                <a:gd name="connsiteX101" fmla="*/ 72702 w 489577"/>
                <a:gd name="connsiteY101" fmla="*/ 84695 h 134791"/>
                <a:gd name="connsiteX102" fmla="*/ 65181 w 489577"/>
                <a:gd name="connsiteY102" fmla="*/ 79289 h 134791"/>
                <a:gd name="connsiteX103" fmla="*/ 66614 w 489577"/>
                <a:gd name="connsiteY103" fmla="*/ 73523 h 134791"/>
                <a:gd name="connsiteX104" fmla="*/ 56944 w 489577"/>
                <a:gd name="connsiteY104" fmla="*/ 66675 h 134791"/>
                <a:gd name="connsiteX105" fmla="*/ 51930 w 489577"/>
                <a:gd name="connsiteY105" fmla="*/ 69919 h 134791"/>
                <a:gd name="connsiteX106" fmla="*/ 44768 w 489577"/>
                <a:gd name="connsiteY106" fmla="*/ 64873 h 134791"/>
                <a:gd name="connsiteX107" fmla="*/ 73061 w 489577"/>
                <a:gd name="connsiteY107" fmla="*/ 46853 h 134791"/>
                <a:gd name="connsiteX108" fmla="*/ 27219 w 489577"/>
                <a:gd name="connsiteY108" fmla="*/ 19822 h 134791"/>
                <a:gd name="connsiteX109" fmla="*/ 26502 w 489577"/>
                <a:gd name="connsiteY109" fmla="*/ 15137 h 134791"/>
                <a:gd name="connsiteX110" fmla="*/ 22563 w 489577"/>
                <a:gd name="connsiteY110" fmla="*/ 11173 h 134791"/>
                <a:gd name="connsiteX111" fmla="*/ 18623 w 489577"/>
                <a:gd name="connsiteY111" fmla="*/ 14777 h 134791"/>
                <a:gd name="connsiteX112" fmla="*/ 22205 w 489577"/>
                <a:gd name="connsiteY112" fmla="*/ 18741 h 134791"/>
                <a:gd name="connsiteX113" fmla="*/ 26861 w 489577"/>
                <a:gd name="connsiteY113" fmla="*/ 19822 h 134791"/>
                <a:gd name="connsiteX114" fmla="*/ 26861 w 489577"/>
                <a:gd name="connsiteY114" fmla="*/ 19822 h 134791"/>
                <a:gd name="connsiteX115" fmla="*/ 18981 w 489577"/>
                <a:gd name="connsiteY115" fmla="*/ 23787 h 134791"/>
                <a:gd name="connsiteX116" fmla="*/ 14684 w 489577"/>
                <a:gd name="connsiteY116" fmla="*/ 19101 h 134791"/>
                <a:gd name="connsiteX117" fmla="*/ 10386 w 489577"/>
                <a:gd name="connsiteY117" fmla="*/ 23066 h 134791"/>
                <a:gd name="connsiteX118" fmla="*/ 15042 w 489577"/>
                <a:gd name="connsiteY118" fmla="*/ 27751 h 134791"/>
                <a:gd name="connsiteX119" fmla="*/ 19698 w 489577"/>
                <a:gd name="connsiteY119" fmla="*/ 28832 h 134791"/>
                <a:gd name="connsiteX120" fmla="*/ 19698 w 489577"/>
                <a:gd name="connsiteY120" fmla="*/ 28832 h 134791"/>
                <a:gd name="connsiteX121" fmla="*/ 18981 w 489577"/>
                <a:gd name="connsiteY121" fmla="*/ 23787 h 134791"/>
                <a:gd name="connsiteX122" fmla="*/ 22205 w 489577"/>
                <a:gd name="connsiteY122" fmla="*/ 360 h 134791"/>
                <a:gd name="connsiteX123" fmla="*/ 32949 w 489577"/>
                <a:gd name="connsiteY123" fmla="*/ 11893 h 134791"/>
                <a:gd name="connsiteX124" fmla="*/ 36530 w 489577"/>
                <a:gd name="connsiteY124" fmla="*/ 19822 h 134791"/>
                <a:gd name="connsiteX125" fmla="*/ 34381 w 489577"/>
                <a:gd name="connsiteY125" fmla="*/ 24868 h 134791"/>
                <a:gd name="connsiteX126" fmla="*/ 34381 w 489577"/>
                <a:gd name="connsiteY126" fmla="*/ 24868 h 134791"/>
                <a:gd name="connsiteX127" fmla="*/ 26144 w 489577"/>
                <a:gd name="connsiteY127" fmla="*/ 25949 h 134791"/>
                <a:gd name="connsiteX128" fmla="*/ 24712 w 489577"/>
                <a:gd name="connsiteY128" fmla="*/ 35680 h 134791"/>
                <a:gd name="connsiteX129" fmla="*/ 24712 w 489577"/>
                <a:gd name="connsiteY129" fmla="*/ 35680 h 134791"/>
                <a:gd name="connsiteX130" fmla="*/ 10744 w 489577"/>
                <a:gd name="connsiteY130" fmla="*/ 32797 h 134791"/>
                <a:gd name="connsiteX131" fmla="*/ 0 w 489577"/>
                <a:gd name="connsiteY131" fmla="*/ 21264 h 134791"/>
                <a:gd name="connsiteX132" fmla="*/ 22563 w 489577"/>
                <a:gd name="connsiteY132" fmla="*/ 0 h 13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489577" h="134791">
                  <a:moveTo>
                    <a:pt x="449824" y="18381"/>
                  </a:moveTo>
                  <a:lnTo>
                    <a:pt x="466656" y="360"/>
                  </a:lnTo>
                  <a:lnTo>
                    <a:pt x="472029" y="5406"/>
                  </a:lnTo>
                  <a:lnTo>
                    <a:pt x="460926" y="17299"/>
                  </a:lnTo>
                  <a:lnTo>
                    <a:pt x="464508" y="20543"/>
                  </a:lnTo>
                  <a:lnTo>
                    <a:pt x="474536" y="9731"/>
                  </a:lnTo>
                  <a:lnTo>
                    <a:pt x="479549" y="14416"/>
                  </a:lnTo>
                  <a:lnTo>
                    <a:pt x="469522" y="25228"/>
                  </a:lnTo>
                  <a:lnTo>
                    <a:pt x="473103" y="28472"/>
                  </a:lnTo>
                  <a:lnTo>
                    <a:pt x="484205" y="16218"/>
                  </a:lnTo>
                  <a:lnTo>
                    <a:pt x="489577" y="21264"/>
                  </a:lnTo>
                  <a:lnTo>
                    <a:pt x="472387" y="39645"/>
                  </a:lnTo>
                  <a:lnTo>
                    <a:pt x="449824" y="18381"/>
                  </a:lnTo>
                  <a:close/>
                  <a:moveTo>
                    <a:pt x="424038" y="59106"/>
                  </a:moveTo>
                  <a:cubicBezTo>
                    <a:pt x="426187" y="57304"/>
                    <a:pt x="426903" y="55142"/>
                    <a:pt x="425470" y="53340"/>
                  </a:cubicBezTo>
                  <a:lnTo>
                    <a:pt x="425470" y="53340"/>
                  </a:lnTo>
                  <a:cubicBezTo>
                    <a:pt x="424038" y="51178"/>
                    <a:pt x="421889" y="51538"/>
                    <a:pt x="419740" y="52980"/>
                  </a:cubicBezTo>
                  <a:lnTo>
                    <a:pt x="415084" y="56223"/>
                  </a:lnTo>
                  <a:lnTo>
                    <a:pt x="419382" y="62350"/>
                  </a:lnTo>
                  <a:lnTo>
                    <a:pt x="424038" y="59106"/>
                  </a:lnTo>
                  <a:close/>
                  <a:moveTo>
                    <a:pt x="403982" y="55502"/>
                  </a:moveTo>
                  <a:lnTo>
                    <a:pt x="415801" y="46853"/>
                  </a:lnTo>
                  <a:cubicBezTo>
                    <a:pt x="419740" y="43969"/>
                    <a:pt x="422963" y="43249"/>
                    <a:pt x="425828" y="43609"/>
                  </a:cubicBezTo>
                  <a:cubicBezTo>
                    <a:pt x="428335" y="43969"/>
                    <a:pt x="430484" y="45411"/>
                    <a:pt x="432275" y="47934"/>
                  </a:cubicBezTo>
                  <a:lnTo>
                    <a:pt x="432275" y="47934"/>
                  </a:lnTo>
                  <a:cubicBezTo>
                    <a:pt x="435140" y="51898"/>
                    <a:pt x="434782" y="55863"/>
                    <a:pt x="432633" y="59467"/>
                  </a:cubicBezTo>
                  <a:lnTo>
                    <a:pt x="444810" y="63792"/>
                  </a:lnTo>
                  <a:lnTo>
                    <a:pt x="436931" y="69558"/>
                  </a:lnTo>
                  <a:lnTo>
                    <a:pt x="426545" y="65594"/>
                  </a:lnTo>
                  <a:lnTo>
                    <a:pt x="423321" y="67756"/>
                  </a:lnTo>
                  <a:lnTo>
                    <a:pt x="428694" y="75325"/>
                  </a:lnTo>
                  <a:lnTo>
                    <a:pt x="421889" y="80370"/>
                  </a:lnTo>
                  <a:lnTo>
                    <a:pt x="403982" y="55142"/>
                  </a:lnTo>
                  <a:close/>
                  <a:moveTo>
                    <a:pt x="374973" y="89381"/>
                  </a:moveTo>
                  <a:lnTo>
                    <a:pt x="374973" y="89381"/>
                  </a:lnTo>
                  <a:cubicBezTo>
                    <a:pt x="373182" y="85416"/>
                    <a:pt x="368884" y="82893"/>
                    <a:pt x="364587" y="85056"/>
                  </a:cubicBezTo>
                  <a:cubicBezTo>
                    <a:pt x="360289" y="86858"/>
                    <a:pt x="358856" y="91543"/>
                    <a:pt x="360647" y="95868"/>
                  </a:cubicBezTo>
                  <a:lnTo>
                    <a:pt x="360647" y="95868"/>
                  </a:lnTo>
                  <a:cubicBezTo>
                    <a:pt x="362438" y="99832"/>
                    <a:pt x="367094" y="102355"/>
                    <a:pt x="371391" y="100193"/>
                  </a:cubicBezTo>
                  <a:cubicBezTo>
                    <a:pt x="375689" y="98391"/>
                    <a:pt x="377121" y="93705"/>
                    <a:pt x="375331" y="89381"/>
                  </a:cubicBezTo>
                  <a:close/>
                  <a:moveTo>
                    <a:pt x="352768" y="99111"/>
                  </a:moveTo>
                  <a:lnTo>
                    <a:pt x="352768" y="99111"/>
                  </a:lnTo>
                  <a:cubicBezTo>
                    <a:pt x="349187" y="90822"/>
                    <a:pt x="352768" y="81452"/>
                    <a:pt x="361363" y="77848"/>
                  </a:cubicBezTo>
                  <a:cubicBezTo>
                    <a:pt x="369959" y="73883"/>
                    <a:pt x="379270" y="77848"/>
                    <a:pt x="382852" y="85776"/>
                  </a:cubicBezTo>
                  <a:lnTo>
                    <a:pt x="382852" y="85776"/>
                  </a:lnTo>
                  <a:cubicBezTo>
                    <a:pt x="386433" y="94066"/>
                    <a:pt x="382852" y="103436"/>
                    <a:pt x="374256" y="107040"/>
                  </a:cubicBezTo>
                  <a:cubicBezTo>
                    <a:pt x="365661" y="111005"/>
                    <a:pt x="356349" y="107401"/>
                    <a:pt x="352768" y="99111"/>
                  </a:cubicBezTo>
                  <a:close/>
                  <a:moveTo>
                    <a:pt x="296898" y="98391"/>
                  </a:moveTo>
                  <a:lnTo>
                    <a:pt x="305135" y="96589"/>
                  </a:lnTo>
                  <a:lnTo>
                    <a:pt x="310149" y="119294"/>
                  </a:lnTo>
                  <a:lnTo>
                    <a:pt x="324833" y="116051"/>
                  </a:lnTo>
                  <a:lnTo>
                    <a:pt x="326624" y="123259"/>
                  </a:lnTo>
                  <a:lnTo>
                    <a:pt x="303703" y="128304"/>
                  </a:lnTo>
                  <a:lnTo>
                    <a:pt x="296898" y="98030"/>
                  </a:lnTo>
                  <a:close/>
                  <a:moveTo>
                    <a:pt x="253563" y="121457"/>
                  </a:moveTo>
                  <a:lnTo>
                    <a:pt x="249982" y="112807"/>
                  </a:lnTo>
                  <a:lnTo>
                    <a:pt x="246758" y="121457"/>
                  </a:lnTo>
                  <a:lnTo>
                    <a:pt x="253563" y="121457"/>
                  </a:lnTo>
                  <a:close/>
                  <a:moveTo>
                    <a:pt x="245684" y="102716"/>
                  </a:moveTo>
                  <a:lnTo>
                    <a:pt x="253921" y="102716"/>
                  </a:lnTo>
                  <a:lnTo>
                    <a:pt x="267531" y="133710"/>
                  </a:lnTo>
                  <a:lnTo>
                    <a:pt x="258219" y="133710"/>
                  </a:lnTo>
                  <a:lnTo>
                    <a:pt x="256070" y="128304"/>
                  </a:lnTo>
                  <a:lnTo>
                    <a:pt x="244251" y="128665"/>
                  </a:lnTo>
                  <a:lnTo>
                    <a:pt x="242103" y="134431"/>
                  </a:lnTo>
                  <a:lnTo>
                    <a:pt x="233149" y="134792"/>
                  </a:lnTo>
                  <a:lnTo>
                    <a:pt x="245684" y="103436"/>
                  </a:lnTo>
                  <a:close/>
                  <a:moveTo>
                    <a:pt x="170833" y="109924"/>
                  </a:moveTo>
                  <a:lnTo>
                    <a:pt x="170833" y="109924"/>
                  </a:lnTo>
                  <a:cubicBezTo>
                    <a:pt x="172623" y="100914"/>
                    <a:pt x="180861" y="95507"/>
                    <a:pt x="190172" y="97309"/>
                  </a:cubicBezTo>
                  <a:cubicBezTo>
                    <a:pt x="195544" y="98391"/>
                    <a:pt x="198768" y="100553"/>
                    <a:pt x="201633" y="104157"/>
                  </a:cubicBezTo>
                  <a:lnTo>
                    <a:pt x="195544" y="109203"/>
                  </a:lnTo>
                  <a:cubicBezTo>
                    <a:pt x="193754" y="107040"/>
                    <a:pt x="191963" y="105599"/>
                    <a:pt x="188740" y="104878"/>
                  </a:cubicBezTo>
                  <a:cubicBezTo>
                    <a:pt x="184442" y="104157"/>
                    <a:pt x="180144" y="107040"/>
                    <a:pt x="179428" y="111726"/>
                  </a:cubicBezTo>
                  <a:lnTo>
                    <a:pt x="179428" y="111726"/>
                  </a:lnTo>
                  <a:cubicBezTo>
                    <a:pt x="178354" y="116771"/>
                    <a:pt x="181219" y="120736"/>
                    <a:pt x="185875" y="121817"/>
                  </a:cubicBezTo>
                  <a:cubicBezTo>
                    <a:pt x="188024" y="122177"/>
                    <a:pt x="189456" y="122177"/>
                    <a:pt x="190889" y="121457"/>
                  </a:cubicBezTo>
                  <a:lnTo>
                    <a:pt x="191605" y="117853"/>
                  </a:lnTo>
                  <a:lnTo>
                    <a:pt x="185875" y="116771"/>
                  </a:lnTo>
                  <a:lnTo>
                    <a:pt x="186949" y="110644"/>
                  </a:lnTo>
                  <a:lnTo>
                    <a:pt x="200917" y="113528"/>
                  </a:lnTo>
                  <a:lnTo>
                    <a:pt x="198410" y="127223"/>
                  </a:lnTo>
                  <a:cubicBezTo>
                    <a:pt x="194828" y="129386"/>
                    <a:pt x="189814" y="130467"/>
                    <a:pt x="184442" y="129386"/>
                  </a:cubicBezTo>
                  <a:cubicBezTo>
                    <a:pt x="175130" y="127584"/>
                    <a:pt x="169400" y="119655"/>
                    <a:pt x="171191" y="110644"/>
                  </a:cubicBezTo>
                  <a:close/>
                  <a:moveTo>
                    <a:pt x="116754" y="73883"/>
                  </a:moveTo>
                  <a:lnTo>
                    <a:pt x="123916" y="77127"/>
                  </a:lnTo>
                  <a:lnTo>
                    <a:pt x="129289" y="96949"/>
                  </a:lnTo>
                  <a:lnTo>
                    <a:pt x="135735" y="81812"/>
                  </a:lnTo>
                  <a:lnTo>
                    <a:pt x="143614" y="85056"/>
                  </a:lnTo>
                  <a:lnTo>
                    <a:pt x="131796" y="113528"/>
                  </a:lnTo>
                  <a:lnTo>
                    <a:pt x="124991" y="110644"/>
                  </a:lnTo>
                  <a:lnTo>
                    <a:pt x="119261" y="89741"/>
                  </a:lnTo>
                  <a:lnTo>
                    <a:pt x="112814" y="105238"/>
                  </a:lnTo>
                  <a:lnTo>
                    <a:pt x="104935" y="101995"/>
                  </a:lnTo>
                  <a:lnTo>
                    <a:pt x="116754" y="73523"/>
                  </a:lnTo>
                  <a:close/>
                  <a:moveTo>
                    <a:pt x="68405" y="66675"/>
                  </a:moveTo>
                  <a:lnTo>
                    <a:pt x="70554" y="57665"/>
                  </a:lnTo>
                  <a:lnTo>
                    <a:pt x="62675" y="62711"/>
                  </a:lnTo>
                  <a:lnTo>
                    <a:pt x="68405" y="66675"/>
                  </a:lnTo>
                  <a:close/>
                  <a:moveTo>
                    <a:pt x="73061" y="46853"/>
                  </a:moveTo>
                  <a:lnTo>
                    <a:pt x="79865" y="51538"/>
                  </a:lnTo>
                  <a:lnTo>
                    <a:pt x="72702" y="84695"/>
                  </a:lnTo>
                  <a:lnTo>
                    <a:pt x="65181" y="79289"/>
                  </a:lnTo>
                  <a:lnTo>
                    <a:pt x="66614" y="73523"/>
                  </a:lnTo>
                  <a:lnTo>
                    <a:pt x="56944" y="66675"/>
                  </a:lnTo>
                  <a:lnTo>
                    <a:pt x="51930" y="69919"/>
                  </a:lnTo>
                  <a:lnTo>
                    <a:pt x="44768" y="64873"/>
                  </a:lnTo>
                  <a:lnTo>
                    <a:pt x="73061" y="46853"/>
                  </a:lnTo>
                  <a:close/>
                  <a:moveTo>
                    <a:pt x="27219" y="19822"/>
                  </a:moveTo>
                  <a:cubicBezTo>
                    <a:pt x="28293" y="18741"/>
                    <a:pt x="28293" y="16939"/>
                    <a:pt x="26502" y="15137"/>
                  </a:cubicBezTo>
                  <a:lnTo>
                    <a:pt x="22563" y="11173"/>
                  </a:lnTo>
                  <a:lnTo>
                    <a:pt x="18623" y="14777"/>
                  </a:lnTo>
                  <a:lnTo>
                    <a:pt x="22205" y="18741"/>
                  </a:lnTo>
                  <a:cubicBezTo>
                    <a:pt x="23995" y="20543"/>
                    <a:pt x="25786" y="21264"/>
                    <a:pt x="26861" y="19822"/>
                  </a:cubicBezTo>
                  <a:lnTo>
                    <a:pt x="26861" y="19822"/>
                  </a:lnTo>
                  <a:close/>
                  <a:moveTo>
                    <a:pt x="18981" y="23787"/>
                  </a:moveTo>
                  <a:lnTo>
                    <a:pt x="14684" y="19101"/>
                  </a:lnTo>
                  <a:lnTo>
                    <a:pt x="10386" y="23066"/>
                  </a:lnTo>
                  <a:lnTo>
                    <a:pt x="15042" y="27751"/>
                  </a:lnTo>
                  <a:cubicBezTo>
                    <a:pt x="16833" y="29553"/>
                    <a:pt x="18623" y="29914"/>
                    <a:pt x="19698" y="28832"/>
                  </a:cubicBezTo>
                  <a:lnTo>
                    <a:pt x="19698" y="28832"/>
                  </a:lnTo>
                  <a:cubicBezTo>
                    <a:pt x="20772" y="27751"/>
                    <a:pt x="20772" y="25949"/>
                    <a:pt x="18981" y="23787"/>
                  </a:cubicBezTo>
                  <a:close/>
                  <a:moveTo>
                    <a:pt x="22205" y="360"/>
                  </a:moveTo>
                  <a:lnTo>
                    <a:pt x="32949" y="11893"/>
                  </a:lnTo>
                  <a:cubicBezTo>
                    <a:pt x="35456" y="14777"/>
                    <a:pt x="36888" y="17299"/>
                    <a:pt x="36530" y="19822"/>
                  </a:cubicBezTo>
                  <a:cubicBezTo>
                    <a:pt x="36530" y="21624"/>
                    <a:pt x="35814" y="23426"/>
                    <a:pt x="34381" y="24868"/>
                  </a:cubicBezTo>
                  <a:lnTo>
                    <a:pt x="34381" y="24868"/>
                  </a:lnTo>
                  <a:cubicBezTo>
                    <a:pt x="31874" y="27391"/>
                    <a:pt x="29009" y="27391"/>
                    <a:pt x="26144" y="25949"/>
                  </a:cubicBezTo>
                  <a:cubicBezTo>
                    <a:pt x="27935" y="29553"/>
                    <a:pt x="27935" y="32797"/>
                    <a:pt x="24712" y="35680"/>
                  </a:cubicBezTo>
                  <a:lnTo>
                    <a:pt x="24712" y="35680"/>
                  </a:lnTo>
                  <a:cubicBezTo>
                    <a:pt x="20772" y="39284"/>
                    <a:pt x="15758" y="38203"/>
                    <a:pt x="10744" y="32797"/>
                  </a:cubicBezTo>
                  <a:lnTo>
                    <a:pt x="0" y="21264"/>
                  </a:lnTo>
                  <a:lnTo>
                    <a:pt x="22563" y="0"/>
                  </a:lnTo>
                  <a:close/>
                </a:path>
              </a:pathLst>
            </a:custGeom>
            <a:solidFill>
              <a:srgbClr val="2B2A29"/>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8" name="Freeform: Shape 7">
              <a:extLst>
                <a:ext uri="{FF2B5EF4-FFF2-40B4-BE49-F238E27FC236}">
                  <a16:creationId xmlns:a16="http://schemas.microsoft.com/office/drawing/2014/main" id="{C493DD3D-D24F-CB16-E71A-8DC1516DADEB}"/>
                </a:ext>
              </a:extLst>
            </p:cNvPr>
            <p:cNvSpPr/>
            <p:nvPr/>
          </p:nvSpPr>
          <p:spPr>
            <a:xfrm>
              <a:off x="2568732" y="5800980"/>
              <a:ext cx="614926" cy="153172"/>
            </a:xfrm>
            <a:custGeom>
              <a:avLst/>
              <a:gdLst>
                <a:gd name="connsiteX0" fmla="*/ 604182 w 614926"/>
                <a:gd name="connsiteY0" fmla="*/ 118573 h 153172"/>
                <a:gd name="connsiteX1" fmla="*/ 614926 w 614926"/>
                <a:gd name="connsiteY1" fmla="*/ 134431 h 153172"/>
                <a:gd name="connsiteX2" fmla="*/ 591289 w 614926"/>
                <a:gd name="connsiteY2" fmla="*/ 152812 h 153172"/>
                <a:gd name="connsiteX3" fmla="*/ 574457 w 614926"/>
                <a:gd name="connsiteY3" fmla="*/ 148487 h 153172"/>
                <a:gd name="connsiteX4" fmla="*/ 571233 w 614926"/>
                <a:gd name="connsiteY4" fmla="*/ 152091 h 153172"/>
                <a:gd name="connsiteX5" fmla="*/ 570517 w 614926"/>
                <a:gd name="connsiteY5" fmla="*/ 152091 h 153172"/>
                <a:gd name="connsiteX6" fmla="*/ 570159 w 614926"/>
                <a:gd name="connsiteY6" fmla="*/ 130827 h 153172"/>
                <a:gd name="connsiteX7" fmla="*/ 570875 w 614926"/>
                <a:gd name="connsiteY7" fmla="*/ 130827 h 153172"/>
                <a:gd name="connsiteX8" fmla="*/ 590931 w 614926"/>
                <a:gd name="connsiteY8" fmla="*/ 150289 h 153172"/>
                <a:gd name="connsiteX9" fmla="*/ 601675 w 614926"/>
                <a:gd name="connsiteY9" fmla="*/ 141279 h 153172"/>
                <a:gd name="connsiteX10" fmla="*/ 591289 w 614926"/>
                <a:gd name="connsiteY10" fmla="*/ 130106 h 153172"/>
                <a:gd name="connsiteX11" fmla="*/ 581978 w 614926"/>
                <a:gd name="connsiteY11" fmla="*/ 126863 h 153172"/>
                <a:gd name="connsiteX12" fmla="*/ 571233 w 614926"/>
                <a:gd name="connsiteY12" fmla="*/ 110284 h 153172"/>
                <a:gd name="connsiteX13" fmla="*/ 593080 w 614926"/>
                <a:gd name="connsiteY13" fmla="*/ 92264 h 153172"/>
                <a:gd name="connsiteX14" fmla="*/ 608122 w 614926"/>
                <a:gd name="connsiteY14" fmla="*/ 96228 h 153172"/>
                <a:gd name="connsiteX15" fmla="*/ 610987 w 614926"/>
                <a:gd name="connsiteY15" fmla="*/ 92985 h 153172"/>
                <a:gd name="connsiteX16" fmla="*/ 611703 w 614926"/>
                <a:gd name="connsiteY16" fmla="*/ 92985 h 153172"/>
                <a:gd name="connsiteX17" fmla="*/ 612061 w 614926"/>
                <a:gd name="connsiteY17" fmla="*/ 112807 h 153172"/>
                <a:gd name="connsiteX18" fmla="*/ 611345 w 614926"/>
                <a:gd name="connsiteY18" fmla="*/ 112807 h 153172"/>
                <a:gd name="connsiteX19" fmla="*/ 594154 w 614926"/>
                <a:gd name="connsiteY19" fmla="*/ 94787 h 153172"/>
                <a:gd name="connsiteX20" fmla="*/ 584126 w 614926"/>
                <a:gd name="connsiteY20" fmla="*/ 103797 h 153172"/>
                <a:gd name="connsiteX21" fmla="*/ 594512 w 614926"/>
                <a:gd name="connsiteY21" fmla="*/ 114969 h 153172"/>
                <a:gd name="connsiteX22" fmla="*/ 604182 w 614926"/>
                <a:gd name="connsiteY22" fmla="*/ 118573 h 153172"/>
                <a:gd name="connsiteX23" fmla="*/ 526824 w 614926"/>
                <a:gd name="connsiteY23" fmla="*/ 98751 h 153172"/>
                <a:gd name="connsiteX24" fmla="*/ 533270 w 614926"/>
                <a:gd name="connsiteY24" fmla="*/ 98751 h 153172"/>
                <a:gd name="connsiteX25" fmla="*/ 541866 w 614926"/>
                <a:gd name="connsiteY25" fmla="*/ 107040 h 153172"/>
                <a:gd name="connsiteX26" fmla="*/ 526824 w 614926"/>
                <a:gd name="connsiteY26" fmla="*/ 120015 h 153172"/>
                <a:gd name="connsiteX27" fmla="*/ 526824 w 614926"/>
                <a:gd name="connsiteY27" fmla="*/ 98751 h 153172"/>
                <a:gd name="connsiteX28" fmla="*/ 533629 w 614926"/>
                <a:gd name="connsiteY28" fmla="*/ 150289 h 153172"/>
                <a:gd name="connsiteX29" fmla="*/ 532196 w 614926"/>
                <a:gd name="connsiteY29" fmla="*/ 150289 h 153172"/>
                <a:gd name="connsiteX30" fmla="*/ 526466 w 614926"/>
                <a:gd name="connsiteY30" fmla="*/ 144162 h 153172"/>
                <a:gd name="connsiteX31" fmla="*/ 526466 w 614926"/>
                <a:gd name="connsiteY31" fmla="*/ 129025 h 153172"/>
                <a:gd name="connsiteX32" fmla="*/ 533270 w 614926"/>
                <a:gd name="connsiteY32" fmla="*/ 121096 h 153172"/>
                <a:gd name="connsiteX33" fmla="*/ 556908 w 614926"/>
                <a:gd name="connsiteY33" fmla="*/ 152812 h 153172"/>
                <a:gd name="connsiteX34" fmla="*/ 566936 w 614926"/>
                <a:gd name="connsiteY34" fmla="*/ 150649 h 153172"/>
                <a:gd name="connsiteX35" fmla="*/ 566578 w 614926"/>
                <a:gd name="connsiteY35" fmla="*/ 148127 h 153172"/>
                <a:gd name="connsiteX36" fmla="*/ 563712 w 614926"/>
                <a:gd name="connsiteY36" fmla="*/ 148487 h 153172"/>
                <a:gd name="connsiteX37" fmla="*/ 539717 w 614926"/>
                <a:gd name="connsiteY37" fmla="*/ 118573 h 153172"/>
                <a:gd name="connsiteX38" fmla="*/ 553684 w 614926"/>
                <a:gd name="connsiteY38" fmla="*/ 106680 h 153172"/>
                <a:gd name="connsiteX39" fmla="*/ 536852 w 614926"/>
                <a:gd name="connsiteY39" fmla="*/ 94066 h 153172"/>
                <a:gd name="connsiteX40" fmla="*/ 505694 w 614926"/>
                <a:gd name="connsiteY40" fmla="*/ 94066 h 153172"/>
                <a:gd name="connsiteX41" fmla="*/ 505694 w 614926"/>
                <a:gd name="connsiteY41" fmla="*/ 95868 h 153172"/>
                <a:gd name="connsiteX42" fmla="*/ 507126 w 614926"/>
                <a:gd name="connsiteY42" fmla="*/ 95868 h 153172"/>
                <a:gd name="connsiteX43" fmla="*/ 512856 w 614926"/>
                <a:gd name="connsiteY43" fmla="*/ 98391 h 153172"/>
                <a:gd name="connsiteX44" fmla="*/ 512856 w 614926"/>
                <a:gd name="connsiteY44" fmla="*/ 140919 h 153172"/>
                <a:gd name="connsiteX45" fmla="*/ 507126 w 614926"/>
                <a:gd name="connsiteY45" fmla="*/ 150289 h 153172"/>
                <a:gd name="connsiteX46" fmla="*/ 505694 w 614926"/>
                <a:gd name="connsiteY46" fmla="*/ 150289 h 153172"/>
                <a:gd name="connsiteX47" fmla="*/ 505694 w 614926"/>
                <a:gd name="connsiteY47" fmla="*/ 151731 h 153172"/>
                <a:gd name="connsiteX48" fmla="*/ 532912 w 614926"/>
                <a:gd name="connsiteY48" fmla="*/ 151731 h 153172"/>
                <a:gd name="connsiteX49" fmla="*/ 532912 w 614926"/>
                <a:gd name="connsiteY49" fmla="*/ 150289 h 153172"/>
                <a:gd name="connsiteX50" fmla="*/ 372107 w 614926"/>
                <a:gd name="connsiteY50" fmla="*/ 94066 h 153172"/>
                <a:gd name="connsiteX51" fmla="*/ 393596 w 614926"/>
                <a:gd name="connsiteY51" fmla="*/ 94066 h 153172"/>
                <a:gd name="connsiteX52" fmla="*/ 393596 w 614926"/>
                <a:gd name="connsiteY52" fmla="*/ 95868 h 153172"/>
                <a:gd name="connsiteX53" fmla="*/ 392163 w 614926"/>
                <a:gd name="connsiteY53" fmla="*/ 95868 h 153172"/>
                <a:gd name="connsiteX54" fmla="*/ 385359 w 614926"/>
                <a:gd name="connsiteY54" fmla="*/ 101995 h 153172"/>
                <a:gd name="connsiteX55" fmla="*/ 385359 w 614926"/>
                <a:gd name="connsiteY55" fmla="*/ 152091 h 153172"/>
                <a:gd name="connsiteX56" fmla="*/ 383210 w 614926"/>
                <a:gd name="connsiteY56" fmla="*/ 152091 h 153172"/>
                <a:gd name="connsiteX57" fmla="*/ 345605 w 614926"/>
                <a:gd name="connsiteY57" fmla="*/ 104518 h 153172"/>
                <a:gd name="connsiteX58" fmla="*/ 345605 w 614926"/>
                <a:gd name="connsiteY58" fmla="*/ 144523 h 153172"/>
                <a:gd name="connsiteX59" fmla="*/ 352052 w 614926"/>
                <a:gd name="connsiteY59" fmla="*/ 150649 h 153172"/>
                <a:gd name="connsiteX60" fmla="*/ 353484 w 614926"/>
                <a:gd name="connsiteY60" fmla="*/ 150649 h 153172"/>
                <a:gd name="connsiteX61" fmla="*/ 353484 w 614926"/>
                <a:gd name="connsiteY61" fmla="*/ 152091 h 153172"/>
                <a:gd name="connsiteX62" fmla="*/ 331996 w 614926"/>
                <a:gd name="connsiteY62" fmla="*/ 152091 h 153172"/>
                <a:gd name="connsiteX63" fmla="*/ 331996 w 614926"/>
                <a:gd name="connsiteY63" fmla="*/ 150649 h 153172"/>
                <a:gd name="connsiteX64" fmla="*/ 333428 w 614926"/>
                <a:gd name="connsiteY64" fmla="*/ 150649 h 153172"/>
                <a:gd name="connsiteX65" fmla="*/ 340233 w 614926"/>
                <a:gd name="connsiteY65" fmla="*/ 144523 h 153172"/>
                <a:gd name="connsiteX66" fmla="*/ 340233 w 614926"/>
                <a:gd name="connsiteY66" fmla="*/ 98391 h 153172"/>
                <a:gd name="connsiteX67" fmla="*/ 334145 w 614926"/>
                <a:gd name="connsiteY67" fmla="*/ 95868 h 153172"/>
                <a:gd name="connsiteX68" fmla="*/ 332354 w 614926"/>
                <a:gd name="connsiteY68" fmla="*/ 95868 h 153172"/>
                <a:gd name="connsiteX69" fmla="*/ 332354 w 614926"/>
                <a:gd name="connsiteY69" fmla="*/ 94066 h 153172"/>
                <a:gd name="connsiteX70" fmla="*/ 354917 w 614926"/>
                <a:gd name="connsiteY70" fmla="*/ 94066 h 153172"/>
                <a:gd name="connsiteX71" fmla="*/ 379987 w 614926"/>
                <a:gd name="connsiteY71" fmla="*/ 125421 h 153172"/>
                <a:gd name="connsiteX72" fmla="*/ 379987 w 614926"/>
                <a:gd name="connsiteY72" fmla="*/ 101634 h 153172"/>
                <a:gd name="connsiteX73" fmla="*/ 373182 w 614926"/>
                <a:gd name="connsiteY73" fmla="*/ 95507 h 153172"/>
                <a:gd name="connsiteX74" fmla="*/ 371749 w 614926"/>
                <a:gd name="connsiteY74" fmla="*/ 95507 h 153172"/>
                <a:gd name="connsiteX75" fmla="*/ 371749 w 614926"/>
                <a:gd name="connsiteY75" fmla="*/ 93705 h 153172"/>
                <a:gd name="connsiteX76" fmla="*/ 427261 w 614926"/>
                <a:gd name="connsiteY76" fmla="*/ 122538 h 153172"/>
                <a:gd name="connsiteX77" fmla="*/ 453047 w 614926"/>
                <a:gd name="connsiteY77" fmla="*/ 122538 h 153172"/>
                <a:gd name="connsiteX78" fmla="*/ 453047 w 614926"/>
                <a:gd name="connsiteY78" fmla="*/ 123979 h 153172"/>
                <a:gd name="connsiteX79" fmla="*/ 452689 w 614926"/>
                <a:gd name="connsiteY79" fmla="*/ 123979 h 153172"/>
                <a:gd name="connsiteX80" fmla="*/ 446959 w 614926"/>
                <a:gd name="connsiteY80" fmla="*/ 130106 h 153172"/>
                <a:gd name="connsiteX81" fmla="*/ 446959 w 614926"/>
                <a:gd name="connsiteY81" fmla="*/ 147406 h 153172"/>
                <a:gd name="connsiteX82" fmla="*/ 424038 w 614926"/>
                <a:gd name="connsiteY82" fmla="*/ 153172 h 153172"/>
                <a:gd name="connsiteX83" fmla="*/ 394670 w 614926"/>
                <a:gd name="connsiteY83" fmla="*/ 123259 h 153172"/>
                <a:gd name="connsiteX84" fmla="*/ 422963 w 614926"/>
                <a:gd name="connsiteY84" fmla="*/ 92985 h 153172"/>
                <a:gd name="connsiteX85" fmla="*/ 439080 w 614926"/>
                <a:gd name="connsiteY85" fmla="*/ 96589 h 153172"/>
                <a:gd name="connsiteX86" fmla="*/ 441587 w 614926"/>
                <a:gd name="connsiteY86" fmla="*/ 92985 h 153172"/>
                <a:gd name="connsiteX87" fmla="*/ 443019 w 614926"/>
                <a:gd name="connsiteY87" fmla="*/ 92624 h 153172"/>
                <a:gd name="connsiteX88" fmla="*/ 447317 w 614926"/>
                <a:gd name="connsiteY88" fmla="*/ 111005 h 153172"/>
                <a:gd name="connsiteX89" fmla="*/ 445884 w 614926"/>
                <a:gd name="connsiteY89" fmla="*/ 111365 h 153172"/>
                <a:gd name="connsiteX90" fmla="*/ 425470 w 614926"/>
                <a:gd name="connsiteY90" fmla="*/ 96949 h 153172"/>
                <a:gd name="connsiteX91" fmla="*/ 408638 w 614926"/>
                <a:gd name="connsiteY91" fmla="*/ 122538 h 153172"/>
                <a:gd name="connsiteX92" fmla="*/ 426187 w 614926"/>
                <a:gd name="connsiteY92" fmla="*/ 148127 h 153172"/>
                <a:gd name="connsiteX93" fmla="*/ 434066 w 614926"/>
                <a:gd name="connsiteY93" fmla="*/ 146685 h 153172"/>
                <a:gd name="connsiteX94" fmla="*/ 434066 w 614926"/>
                <a:gd name="connsiteY94" fmla="*/ 129386 h 153172"/>
                <a:gd name="connsiteX95" fmla="*/ 428335 w 614926"/>
                <a:gd name="connsiteY95" fmla="*/ 123259 h 153172"/>
                <a:gd name="connsiteX96" fmla="*/ 426903 w 614926"/>
                <a:gd name="connsiteY96" fmla="*/ 123259 h 153172"/>
                <a:gd name="connsiteX97" fmla="*/ 426903 w 614926"/>
                <a:gd name="connsiteY97" fmla="*/ 121817 h 153172"/>
                <a:gd name="connsiteX98" fmla="*/ 504619 w 614926"/>
                <a:gd name="connsiteY98" fmla="*/ 134792 h 153172"/>
                <a:gd name="connsiteX99" fmla="*/ 497098 w 614926"/>
                <a:gd name="connsiteY99" fmla="*/ 151731 h 153172"/>
                <a:gd name="connsiteX100" fmla="*/ 454122 w 614926"/>
                <a:gd name="connsiteY100" fmla="*/ 151731 h 153172"/>
                <a:gd name="connsiteX101" fmla="*/ 454122 w 614926"/>
                <a:gd name="connsiteY101" fmla="*/ 150289 h 153172"/>
                <a:gd name="connsiteX102" fmla="*/ 455554 w 614926"/>
                <a:gd name="connsiteY102" fmla="*/ 150289 h 153172"/>
                <a:gd name="connsiteX103" fmla="*/ 461284 w 614926"/>
                <a:gd name="connsiteY103" fmla="*/ 144162 h 153172"/>
                <a:gd name="connsiteX104" fmla="*/ 461284 w 614926"/>
                <a:gd name="connsiteY104" fmla="*/ 101634 h 153172"/>
                <a:gd name="connsiteX105" fmla="*/ 455554 w 614926"/>
                <a:gd name="connsiteY105" fmla="*/ 95507 h 153172"/>
                <a:gd name="connsiteX106" fmla="*/ 454122 w 614926"/>
                <a:gd name="connsiteY106" fmla="*/ 95507 h 153172"/>
                <a:gd name="connsiteX107" fmla="*/ 454122 w 614926"/>
                <a:gd name="connsiteY107" fmla="*/ 93705 h 153172"/>
                <a:gd name="connsiteX108" fmla="*/ 494233 w 614926"/>
                <a:gd name="connsiteY108" fmla="*/ 93705 h 153172"/>
                <a:gd name="connsiteX109" fmla="*/ 499605 w 614926"/>
                <a:gd name="connsiteY109" fmla="*/ 107401 h 153172"/>
                <a:gd name="connsiteX110" fmla="*/ 498173 w 614926"/>
                <a:gd name="connsiteY110" fmla="*/ 108122 h 153172"/>
                <a:gd name="connsiteX111" fmla="*/ 480624 w 614926"/>
                <a:gd name="connsiteY111" fmla="*/ 98391 h 153172"/>
                <a:gd name="connsiteX112" fmla="*/ 474536 w 614926"/>
                <a:gd name="connsiteY112" fmla="*/ 98391 h 153172"/>
                <a:gd name="connsiteX113" fmla="*/ 474536 w 614926"/>
                <a:gd name="connsiteY113" fmla="*/ 119655 h 153172"/>
                <a:gd name="connsiteX114" fmla="*/ 483131 w 614926"/>
                <a:gd name="connsiteY114" fmla="*/ 119655 h 153172"/>
                <a:gd name="connsiteX115" fmla="*/ 490294 w 614926"/>
                <a:gd name="connsiteY115" fmla="*/ 112086 h 153172"/>
                <a:gd name="connsiteX116" fmla="*/ 490294 w 614926"/>
                <a:gd name="connsiteY116" fmla="*/ 111365 h 153172"/>
                <a:gd name="connsiteX117" fmla="*/ 491726 w 614926"/>
                <a:gd name="connsiteY117" fmla="*/ 111365 h 153172"/>
                <a:gd name="connsiteX118" fmla="*/ 491726 w 614926"/>
                <a:gd name="connsiteY118" fmla="*/ 132269 h 153172"/>
                <a:gd name="connsiteX119" fmla="*/ 490294 w 614926"/>
                <a:gd name="connsiteY119" fmla="*/ 132269 h 153172"/>
                <a:gd name="connsiteX120" fmla="*/ 490294 w 614926"/>
                <a:gd name="connsiteY120" fmla="*/ 131548 h 153172"/>
                <a:gd name="connsiteX121" fmla="*/ 483131 w 614926"/>
                <a:gd name="connsiteY121" fmla="*/ 124340 h 153172"/>
                <a:gd name="connsiteX122" fmla="*/ 474536 w 614926"/>
                <a:gd name="connsiteY122" fmla="*/ 124340 h 153172"/>
                <a:gd name="connsiteX123" fmla="*/ 474536 w 614926"/>
                <a:gd name="connsiteY123" fmla="*/ 146685 h 153172"/>
                <a:gd name="connsiteX124" fmla="*/ 483847 w 614926"/>
                <a:gd name="connsiteY124" fmla="*/ 146685 h 153172"/>
                <a:gd name="connsiteX125" fmla="*/ 503545 w 614926"/>
                <a:gd name="connsiteY125" fmla="*/ 133710 h 153172"/>
                <a:gd name="connsiteX126" fmla="*/ 504977 w 614926"/>
                <a:gd name="connsiteY126" fmla="*/ 134431 h 153172"/>
                <a:gd name="connsiteX127" fmla="*/ 329489 w 614926"/>
                <a:gd name="connsiteY127" fmla="*/ 134071 h 153172"/>
                <a:gd name="connsiteX128" fmla="*/ 330921 w 614926"/>
                <a:gd name="connsiteY128" fmla="*/ 134792 h 153172"/>
                <a:gd name="connsiteX129" fmla="*/ 323400 w 614926"/>
                <a:gd name="connsiteY129" fmla="*/ 151731 h 153172"/>
                <a:gd name="connsiteX130" fmla="*/ 280424 w 614926"/>
                <a:gd name="connsiteY130" fmla="*/ 151731 h 153172"/>
                <a:gd name="connsiteX131" fmla="*/ 280424 w 614926"/>
                <a:gd name="connsiteY131" fmla="*/ 150289 h 153172"/>
                <a:gd name="connsiteX132" fmla="*/ 281856 w 614926"/>
                <a:gd name="connsiteY132" fmla="*/ 150289 h 153172"/>
                <a:gd name="connsiteX133" fmla="*/ 287586 w 614926"/>
                <a:gd name="connsiteY133" fmla="*/ 144162 h 153172"/>
                <a:gd name="connsiteX134" fmla="*/ 287586 w 614926"/>
                <a:gd name="connsiteY134" fmla="*/ 101634 h 153172"/>
                <a:gd name="connsiteX135" fmla="*/ 281856 w 614926"/>
                <a:gd name="connsiteY135" fmla="*/ 95507 h 153172"/>
                <a:gd name="connsiteX136" fmla="*/ 280424 w 614926"/>
                <a:gd name="connsiteY136" fmla="*/ 95507 h 153172"/>
                <a:gd name="connsiteX137" fmla="*/ 280424 w 614926"/>
                <a:gd name="connsiteY137" fmla="*/ 93705 h 153172"/>
                <a:gd name="connsiteX138" fmla="*/ 320535 w 614926"/>
                <a:gd name="connsiteY138" fmla="*/ 93705 h 153172"/>
                <a:gd name="connsiteX139" fmla="*/ 325907 w 614926"/>
                <a:gd name="connsiteY139" fmla="*/ 107401 h 153172"/>
                <a:gd name="connsiteX140" fmla="*/ 324475 w 614926"/>
                <a:gd name="connsiteY140" fmla="*/ 108122 h 153172"/>
                <a:gd name="connsiteX141" fmla="*/ 306926 w 614926"/>
                <a:gd name="connsiteY141" fmla="*/ 98391 h 153172"/>
                <a:gd name="connsiteX142" fmla="*/ 300838 w 614926"/>
                <a:gd name="connsiteY142" fmla="*/ 98391 h 153172"/>
                <a:gd name="connsiteX143" fmla="*/ 300838 w 614926"/>
                <a:gd name="connsiteY143" fmla="*/ 119655 h 153172"/>
                <a:gd name="connsiteX144" fmla="*/ 309433 w 614926"/>
                <a:gd name="connsiteY144" fmla="*/ 119655 h 153172"/>
                <a:gd name="connsiteX145" fmla="*/ 316596 w 614926"/>
                <a:gd name="connsiteY145" fmla="*/ 112086 h 153172"/>
                <a:gd name="connsiteX146" fmla="*/ 316596 w 614926"/>
                <a:gd name="connsiteY146" fmla="*/ 111365 h 153172"/>
                <a:gd name="connsiteX147" fmla="*/ 318028 w 614926"/>
                <a:gd name="connsiteY147" fmla="*/ 111365 h 153172"/>
                <a:gd name="connsiteX148" fmla="*/ 318028 w 614926"/>
                <a:gd name="connsiteY148" fmla="*/ 132269 h 153172"/>
                <a:gd name="connsiteX149" fmla="*/ 316596 w 614926"/>
                <a:gd name="connsiteY149" fmla="*/ 132269 h 153172"/>
                <a:gd name="connsiteX150" fmla="*/ 316596 w 614926"/>
                <a:gd name="connsiteY150" fmla="*/ 131548 h 153172"/>
                <a:gd name="connsiteX151" fmla="*/ 309433 w 614926"/>
                <a:gd name="connsiteY151" fmla="*/ 124340 h 153172"/>
                <a:gd name="connsiteX152" fmla="*/ 300838 w 614926"/>
                <a:gd name="connsiteY152" fmla="*/ 124340 h 153172"/>
                <a:gd name="connsiteX153" fmla="*/ 300838 w 614926"/>
                <a:gd name="connsiteY153" fmla="*/ 146685 h 153172"/>
                <a:gd name="connsiteX154" fmla="*/ 310149 w 614926"/>
                <a:gd name="connsiteY154" fmla="*/ 146685 h 153172"/>
                <a:gd name="connsiteX155" fmla="*/ 329847 w 614926"/>
                <a:gd name="connsiteY155" fmla="*/ 133710 h 153172"/>
                <a:gd name="connsiteX156" fmla="*/ 139675 w 614926"/>
                <a:gd name="connsiteY156" fmla="*/ 132629 h 153172"/>
                <a:gd name="connsiteX157" fmla="*/ 147554 w 614926"/>
                <a:gd name="connsiteY157" fmla="*/ 113167 h 153172"/>
                <a:gd name="connsiteX158" fmla="*/ 155433 w 614926"/>
                <a:gd name="connsiteY158" fmla="*/ 132629 h 153172"/>
                <a:gd name="connsiteX159" fmla="*/ 139675 w 614926"/>
                <a:gd name="connsiteY159" fmla="*/ 132629 h 153172"/>
                <a:gd name="connsiteX160" fmla="*/ 229568 w 614926"/>
                <a:gd name="connsiteY160" fmla="*/ 134071 h 153172"/>
                <a:gd name="connsiteX161" fmla="*/ 209870 w 614926"/>
                <a:gd name="connsiteY161" fmla="*/ 147045 h 153172"/>
                <a:gd name="connsiteX162" fmla="*/ 200558 w 614926"/>
                <a:gd name="connsiteY162" fmla="*/ 147045 h 153172"/>
                <a:gd name="connsiteX163" fmla="*/ 200558 w 614926"/>
                <a:gd name="connsiteY163" fmla="*/ 101634 h 153172"/>
                <a:gd name="connsiteX164" fmla="*/ 206289 w 614926"/>
                <a:gd name="connsiteY164" fmla="*/ 95507 h 153172"/>
                <a:gd name="connsiteX165" fmla="*/ 207721 w 614926"/>
                <a:gd name="connsiteY165" fmla="*/ 95507 h 153172"/>
                <a:gd name="connsiteX166" fmla="*/ 207721 w 614926"/>
                <a:gd name="connsiteY166" fmla="*/ 93705 h 153172"/>
                <a:gd name="connsiteX167" fmla="*/ 180503 w 614926"/>
                <a:gd name="connsiteY167" fmla="*/ 93705 h 153172"/>
                <a:gd name="connsiteX168" fmla="*/ 180503 w 614926"/>
                <a:gd name="connsiteY168" fmla="*/ 95507 h 153172"/>
                <a:gd name="connsiteX169" fmla="*/ 181935 w 614926"/>
                <a:gd name="connsiteY169" fmla="*/ 95507 h 153172"/>
                <a:gd name="connsiteX170" fmla="*/ 187665 w 614926"/>
                <a:gd name="connsiteY170" fmla="*/ 101634 h 153172"/>
                <a:gd name="connsiteX171" fmla="*/ 187665 w 614926"/>
                <a:gd name="connsiteY171" fmla="*/ 144162 h 153172"/>
                <a:gd name="connsiteX172" fmla="*/ 182293 w 614926"/>
                <a:gd name="connsiteY172" fmla="*/ 150289 h 153172"/>
                <a:gd name="connsiteX173" fmla="*/ 175130 w 614926"/>
                <a:gd name="connsiteY173" fmla="*/ 144883 h 153172"/>
                <a:gd name="connsiteX174" fmla="*/ 152568 w 614926"/>
                <a:gd name="connsiteY174" fmla="*/ 92985 h 153172"/>
                <a:gd name="connsiteX175" fmla="*/ 150777 w 614926"/>
                <a:gd name="connsiteY175" fmla="*/ 92985 h 153172"/>
                <a:gd name="connsiteX176" fmla="*/ 129289 w 614926"/>
                <a:gd name="connsiteY176" fmla="*/ 144883 h 153172"/>
                <a:gd name="connsiteX177" fmla="*/ 122126 w 614926"/>
                <a:gd name="connsiteY177" fmla="*/ 150289 h 153172"/>
                <a:gd name="connsiteX178" fmla="*/ 116754 w 614926"/>
                <a:gd name="connsiteY178" fmla="*/ 144162 h 153172"/>
                <a:gd name="connsiteX179" fmla="*/ 116754 w 614926"/>
                <a:gd name="connsiteY179" fmla="*/ 101634 h 153172"/>
                <a:gd name="connsiteX180" fmla="*/ 122484 w 614926"/>
                <a:gd name="connsiteY180" fmla="*/ 95507 h 153172"/>
                <a:gd name="connsiteX181" fmla="*/ 123916 w 614926"/>
                <a:gd name="connsiteY181" fmla="*/ 95507 h 153172"/>
                <a:gd name="connsiteX182" fmla="*/ 123916 w 614926"/>
                <a:gd name="connsiteY182" fmla="*/ 93705 h 153172"/>
                <a:gd name="connsiteX183" fmla="*/ 96698 w 614926"/>
                <a:gd name="connsiteY183" fmla="*/ 93705 h 153172"/>
                <a:gd name="connsiteX184" fmla="*/ 96698 w 614926"/>
                <a:gd name="connsiteY184" fmla="*/ 95507 h 153172"/>
                <a:gd name="connsiteX185" fmla="*/ 98130 w 614926"/>
                <a:gd name="connsiteY185" fmla="*/ 95507 h 153172"/>
                <a:gd name="connsiteX186" fmla="*/ 103861 w 614926"/>
                <a:gd name="connsiteY186" fmla="*/ 101634 h 153172"/>
                <a:gd name="connsiteX187" fmla="*/ 103861 w 614926"/>
                <a:gd name="connsiteY187" fmla="*/ 120015 h 153172"/>
                <a:gd name="connsiteX188" fmla="*/ 83447 w 614926"/>
                <a:gd name="connsiteY188" fmla="*/ 120015 h 153172"/>
                <a:gd name="connsiteX189" fmla="*/ 83447 w 614926"/>
                <a:gd name="connsiteY189" fmla="*/ 101634 h 153172"/>
                <a:gd name="connsiteX190" fmla="*/ 89177 w 614926"/>
                <a:gd name="connsiteY190" fmla="*/ 95507 h 153172"/>
                <a:gd name="connsiteX191" fmla="*/ 90609 w 614926"/>
                <a:gd name="connsiteY191" fmla="*/ 95507 h 153172"/>
                <a:gd name="connsiteX192" fmla="*/ 90609 w 614926"/>
                <a:gd name="connsiteY192" fmla="*/ 93705 h 153172"/>
                <a:gd name="connsiteX193" fmla="*/ 63391 w 614926"/>
                <a:gd name="connsiteY193" fmla="*/ 93705 h 153172"/>
                <a:gd name="connsiteX194" fmla="*/ 63391 w 614926"/>
                <a:gd name="connsiteY194" fmla="*/ 95507 h 153172"/>
                <a:gd name="connsiteX195" fmla="*/ 64823 w 614926"/>
                <a:gd name="connsiteY195" fmla="*/ 95507 h 153172"/>
                <a:gd name="connsiteX196" fmla="*/ 70554 w 614926"/>
                <a:gd name="connsiteY196" fmla="*/ 101634 h 153172"/>
                <a:gd name="connsiteX197" fmla="*/ 70554 w 614926"/>
                <a:gd name="connsiteY197" fmla="*/ 144162 h 153172"/>
                <a:gd name="connsiteX198" fmla="*/ 64823 w 614926"/>
                <a:gd name="connsiteY198" fmla="*/ 150289 h 153172"/>
                <a:gd name="connsiteX199" fmla="*/ 63391 w 614926"/>
                <a:gd name="connsiteY199" fmla="*/ 150289 h 153172"/>
                <a:gd name="connsiteX200" fmla="*/ 63391 w 614926"/>
                <a:gd name="connsiteY200" fmla="*/ 151731 h 153172"/>
                <a:gd name="connsiteX201" fmla="*/ 90609 w 614926"/>
                <a:gd name="connsiteY201" fmla="*/ 151731 h 153172"/>
                <a:gd name="connsiteX202" fmla="*/ 90609 w 614926"/>
                <a:gd name="connsiteY202" fmla="*/ 150289 h 153172"/>
                <a:gd name="connsiteX203" fmla="*/ 89177 w 614926"/>
                <a:gd name="connsiteY203" fmla="*/ 150289 h 153172"/>
                <a:gd name="connsiteX204" fmla="*/ 83447 w 614926"/>
                <a:gd name="connsiteY204" fmla="*/ 144162 h 153172"/>
                <a:gd name="connsiteX205" fmla="*/ 83447 w 614926"/>
                <a:gd name="connsiteY205" fmla="*/ 124700 h 153172"/>
                <a:gd name="connsiteX206" fmla="*/ 103861 w 614926"/>
                <a:gd name="connsiteY206" fmla="*/ 124700 h 153172"/>
                <a:gd name="connsiteX207" fmla="*/ 103861 w 614926"/>
                <a:gd name="connsiteY207" fmla="*/ 144162 h 153172"/>
                <a:gd name="connsiteX208" fmla="*/ 98130 w 614926"/>
                <a:gd name="connsiteY208" fmla="*/ 150289 h 153172"/>
                <a:gd name="connsiteX209" fmla="*/ 96698 w 614926"/>
                <a:gd name="connsiteY209" fmla="*/ 150289 h 153172"/>
                <a:gd name="connsiteX210" fmla="*/ 96698 w 614926"/>
                <a:gd name="connsiteY210" fmla="*/ 151731 h 153172"/>
                <a:gd name="connsiteX211" fmla="*/ 140033 w 614926"/>
                <a:gd name="connsiteY211" fmla="*/ 151731 h 153172"/>
                <a:gd name="connsiteX212" fmla="*/ 140033 w 614926"/>
                <a:gd name="connsiteY212" fmla="*/ 150289 h 153172"/>
                <a:gd name="connsiteX213" fmla="*/ 138242 w 614926"/>
                <a:gd name="connsiteY213" fmla="*/ 150289 h 153172"/>
                <a:gd name="connsiteX214" fmla="*/ 135735 w 614926"/>
                <a:gd name="connsiteY214" fmla="*/ 143802 h 153172"/>
                <a:gd name="connsiteX215" fmla="*/ 138242 w 614926"/>
                <a:gd name="connsiteY215" fmla="*/ 137314 h 153172"/>
                <a:gd name="connsiteX216" fmla="*/ 157940 w 614926"/>
                <a:gd name="connsiteY216" fmla="*/ 137314 h 153172"/>
                <a:gd name="connsiteX217" fmla="*/ 160447 w 614926"/>
                <a:gd name="connsiteY217" fmla="*/ 143802 h 153172"/>
                <a:gd name="connsiteX218" fmla="*/ 157940 w 614926"/>
                <a:gd name="connsiteY218" fmla="*/ 150289 h 153172"/>
                <a:gd name="connsiteX219" fmla="*/ 156149 w 614926"/>
                <a:gd name="connsiteY219" fmla="*/ 150289 h 153172"/>
                <a:gd name="connsiteX220" fmla="*/ 156149 w 614926"/>
                <a:gd name="connsiteY220" fmla="*/ 151731 h 153172"/>
                <a:gd name="connsiteX221" fmla="*/ 224196 w 614926"/>
                <a:gd name="connsiteY221" fmla="*/ 151731 h 153172"/>
                <a:gd name="connsiteX222" fmla="*/ 231717 w 614926"/>
                <a:gd name="connsiteY222" fmla="*/ 134792 h 153172"/>
                <a:gd name="connsiteX223" fmla="*/ 230284 w 614926"/>
                <a:gd name="connsiteY223" fmla="*/ 134071 h 153172"/>
                <a:gd name="connsiteX224" fmla="*/ 14326 w 614926"/>
                <a:gd name="connsiteY224" fmla="*/ 117132 h 153172"/>
                <a:gd name="connsiteX225" fmla="*/ 34023 w 614926"/>
                <a:gd name="connsiteY225" fmla="*/ 148127 h 153172"/>
                <a:gd name="connsiteX226" fmla="*/ 56586 w 614926"/>
                <a:gd name="connsiteY226" fmla="*/ 130106 h 153172"/>
                <a:gd name="connsiteX227" fmla="*/ 58019 w 614926"/>
                <a:gd name="connsiteY227" fmla="*/ 130467 h 153172"/>
                <a:gd name="connsiteX228" fmla="*/ 52647 w 614926"/>
                <a:gd name="connsiteY228" fmla="*/ 152812 h 153172"/>
                <a:gd name="connsiteX229" fmla="*/ 51214 w 614926"/>
                <a:gd name="connsiteY229" fmla="*/ 152451 h 153172"/>
                <a:gd name="connsiteX230" fmla="*/ 49065 w 614926"/>
                <a:gd name="connsiteY230" fmla="*/ 149208 h 153172"/>
                <a:gd name="connsiteX231" fmla="*/ 33307 w 614926"/>
                <a:gd name="connsiteY231" fmla="*/ 152451 h 153172"/>
                <a:gd name="connsiteX232" fmla="*/ 0 w 614926"/>
                <a:gd name="connsiteY232" fmla="*/ 116771 h 153172"/>
                <a:gd name="connsiteX233" fmla="*/ 33307 w 614926"/>
                <a:gd name="connsiteY233" fmla="*/ 81091 h 153172"/>
                <a:gd name="connsiteX234" fmla="*/ 49065 w 614926"/>
                <a:gd name="connsiteY234" fmla="*/ 84335 h 153172"/>
                <a:gd name="connsiteX235" fmla="*/ 51214 w 614926"/>
                <a:gd name="connsiteY235" fmla="*/ 81091 h 153172"/>
                <a:gd name="connsiteX236" fmla="*/ 52647 w 614926"/>
                <a:gd name="connsiteY236" fmla="*/ 80731 h 153172"/>
                <a:gd name="connsiteX237" fmla="*/ 58019 w 614926"/>
                <a:gd name="connsiteY237" fmla="*/ 103076 h 153172"/>
                <a:gd name="connsiteX238" fmla="*/ 56586 w 614926"/>
                <a:gd name="connsiteY238" fmla="*/ 103436 h 153172"/>
                <a:gd name="connsiteX239" fmla="*/ 34023 w 614926"/>
                <a:gd name="connsiteY239" fmla="*/ 85416 h 153172"/>
                <a:gd name="connsiteX240" fmla="*/ 14326 w 614926"/>
                <a:gd name="connsiteY240" fmla="*/ 116411 h 153172"/>
                <a:gd name="connsiteX241" fmla="*/ 280782 w 614926"/>
                <a:gd name="connsiteY241" fmla="*/ 134792 h 153172"/>
                <a:gd name="connsiteX242" fmla="*/ 273261 w 614926"/>
                <a:gd name="connsiteY242" fmla="*/ 151731 h 153172"/>
                <a:gd name="connsiteX243" fmla="*/ 230284 w 614926"/>
                <a:gd name="connsiteY243" fmla="*/ 151731 h 153172"/>
                <a:gd name="connsiteX244" fmla="*/ 230284 w 614926"/>
                <a:gd name="connsiteY244" fmla="*/ 150289 h 153172"/>
                <a:gd name="connsiteX245" fmla="*/ 231717 w 614926"/>
                <a:gd name="connsiteY245" fmla="*/ 150289 h 153172"/>
                <a:gd name="connsiteX246" fmla="*/ 237447 w 614926"/>
                <a:gd name="connsiteY246" fmla="*/ 144162 h 153172"/>
                <a:gd name="connsiteX247" fmla="*/ 237447 w 614926"/>
                <a:gd name="connsiteY247" fmla="*/ 101634 h 153172"/>
                <a:gd name="connsiteX248" fmla="*/ 231717 w 614926"/>
                <a:gd name="connsiteY248" fmla="*/ 95507 h 153172"/>
                <a:gd name="connsiteX249" fmla="*/ 230284 w 614926"/>
                <a:gd name="connsiteY249" fmla="*/ 95507 h 153172"/>
                <a:gd name="connsiteX250" fmla="*/ 230284 w 614926"/>
                <a:gd name="connsiteY250" fmla="*/ 93705 h 153172"/>
                <a:gd name="connsiteX251" fmla="*/ 257503 w 614926"/>
                <a:gd name="connsiteY251" fmla="*/ 93705 h 153172"/>
                <a:gd name="connsiteX252" fmla="*/ 257503 w 614926"/>
                <a:gd name="connsiteY252" fmla="*/ 95507 h 153172"/>
                <a:gd name="connsiteX253" fmla="*/ 256070 w 614926"/>
                <a:gd name="connsiteY253" fmla="*/ 95507 h 153172"/>
                <a:gd name="connsiteX254" fmla="*/ 250340 w 614926"/>
                <a:gd name="connsiteY254" fmla="*/ 101634 h 153172"/>
                <a:gd name="connsiteX255" fmla="*/ 250340 w 614926"/>
                <a:gd name="connsiteY255" fmla="*/ 147045 h 153172"/>
                <a:gd name="connsiteX256" fmla="*/ 259652 w 614926"/>
                <a:gd name="connsiteY256" fmla="*/ 147045 h 153172"/>
                <a:gd name="connsiteX257" fmla="*/ 279349 w 614926"/>
                <a:gd name="connsiteY257" fmla="*/ 134071 h 153172"/>
                <a:gd name="connsiteX258" fmla="*/ 280782 w 614926"/>
                <a:gd name="connsiteY258" fmla="*/ 134792 h 153172"/>
                <a:gd name="connsiteX259" fmla="*/ 194828 w 614926"/>
                <a:gd name="connsiteY259" fmla="*/ 5406 h 153172"/>
                <a:gd name="connsiteX260" fmla="*/ 201991 w 614926"/>
                <a:gd name="connsiteY260" fmla="*/ 5406 h 153172"/>
                <a:gd name="connsiteX261" fmla="*/ 214168 w 614926"/>
                <a:gd name="connsiteY261" fmla="*/ 15497 h 153172"/>
                <a:gd name="connsiteX262" fmla="*/ 194828 w 614926"/>
                <a:gd name="connsiteY262" fmla="*/ 33518 h 153172"/>
                <a:gd name="connsiteX263" fmla="*/ 194828 w 614926"/>
                <a:gd name="connsiteY263" fmla="*/ 5406 h 153172"/>
                <a:gd name="connsiteX264" fmla="*/ 201633 w 614926"/>
                <a:gd name="connsiteY264" fmla="*/ 68477 h 153172"/>
                <a:gd name="connsiteX265" fmla="*/ 200558 w 614926"/>
                <a:gd name="connsiteY265" fmla="*/ 68477 h 153172"/>
                <a:gd name="connsiteX266" fmla="*/ 194828 w 614926"/>
                <a:gd name="connsiteY266" fmla="*/ 62350 h 153172"/>
                <a:gd name="connsiteX267" fmla="*/ 194828 w 614926"/>
                <a:gd name="connsiteY267" fmla="*/ 42167 h 153172"/>
                <a:gd name="connsiteX268" fmla="*/ 194828 w 614926"/>
                <a:gd name="connsiteY268" fmla="*/ 42167 h 153172"/>
                <a:gd name="connsiteX269" fmla="*/ 202349 w 614926"/>
                <a:gd name="connsiteY269" fmla="*/ 34599 h 153172"/>
                <a:gd name="connsiteX270" fmla="*/ 244610 w 614926"/>
                <a:gd name="connsiteY270" fmla="*/ 83974 h 153172"/>
                <a:gd name="connsiteX271" fmla="*/ 258935 w 614926"/>
                <a:gd name="connsiteY271" fmla="*/ 78568 h 153172"/>
                <a:gd name="connsiteX272" fmla="*/ 257861 w 614926"/>
                <a:gd name="connsiteY272" fmla="*/ 77487 h 153172"/>
                <a:gd name="connsiteX273" fmla="*/ 249624 w 614926"/>
                <a:gd name="connsiteY273" fmla="*/ 80010 h 153172"/>
                <a:gd name="connsiteX274" fmla="*/ 209154 w 614926"/>
                <a:gd name="connsiteY274" fmla="*/ 31716 h 153172"/>
                <a:gd name="connsiteX275" fmla="*/ 228135 w 614926"/>
                <a:gd name="connsiteY275" fmla="*/ 14416 h 153172"/>
                <a:gd name="connsiteX276" fmla="*/ 206289 w 614926"/>
                <a:gd name="connsiteY276" fmla="*/ 0 h 153172"/>
                <a:gd name="connsiteX277" fmla="*/ 175130 w 614926"/>
                <a:gd name="connsiteY277" fmla="*/ 0 h 153172"/>
                <a:gd name="connsiteX278" fmla="*/ 175130 w 614926"/>
                <a:gd name="connsiteY278" fmla="*/ 1442 h 153172"/>
                <a:gd name="connsiteX279" fmla="*/ 176205 w 614926"/>
                <a:gd name="connsiteY279" fmla="*/ 1442 h 153172"/>
                <a:gd name="connsiteX280" fmla="*/ 181935 w 614926"/>
                <a:gd name="connsiteY280" fmla="*/ 7569 h 153172"/>
                <a:gd name="connsiteX281" fmla="*/ 181935 w 614926"/>
                <a:gd name="connsiteY281" fmla="*/ 61990 h 153172"/>
                <a:gd name="connsiteX282" fmla="*/ 176205 w 614926"/>
                <a:gd name="connsiteY282" fmla="*/ 68117 h 153172"/>
                <a:gd name="connsiteX283" fmla="*/ 175130 w 614926"/>
                <a:gd name="connsiteY283" fmla="*/ 68117 h 153172"/>
                <a:gd name="connsiteX284" fmla="*/ 175130 w 614926"/>
                <a:gd name="connsiteY284" fmla="*/ 69558 h 153172"/>
                <a:gd name="connsiteX285" fmla="*/ 201991 w 614926"/>
                <a:gd name="connsiteY285" fmla="*/ 69558 h 153172"/>
                <a:gd name="connsiteX286" fmla="*/ 201991 w 614926"/>
                <a:gd name="connsiteY286" fmla="*/ 68117 h 153172"/>
                <a:gd name="connsiteX287" fmla="*/ 360289 w 614926"/>
                <a:gd name="connsiteY287" fmla="*/ 31716 h 153172"/>
                <a:gd name="connsiteX288" fmla="*/ 368168 w 614926"/>
                <a:gd name="connsiteY288" fmla="*/ 51178 h 153172"/>
                <a:gd name="connsiteX289" fmla="*/ 352410 w 614926"/>
                <a:gd name="connsiteY289" fmla="*/ 51178 h 153172"/>
                <a:gd name="connsiteX290" fmla="*/ 359931 w 614926"/>
                <a:gd name="connsiteY290" fmla="*/ 31716 h 153172"/>
                <a:gd name="connsiteX291" fmla="*/ 334861 w 614926"/>
                <a:gd name="connsiteY291" fmla="*/ 68477 h 153172"/>
                <a:gd name="connsiteX292" fmla="*/ 333428 w 614926"/>
                <a:gd name="connsiteY292" fmla="*/ 68477 h 153172"/>
                <a:gd name="connsiteX293" fmla="*/ 333428 w 614926"/>
                <a:gd name="connsiteY293" fmla="*/ 69919 h 153172"/>
                <a:gd name="connsiteX294" fmla="*/ 352410 w 614926"/>
                <a:gd name="connsiteY294" fmla="*/ 69919 h 153172"/>
                <a:gd name="connsiteX295" fmla="*/ 352410 w 614926"/>
                <a:gd name="connsiteY295" fmla="*/ 68477 h 153172"/>
                <a:gd name="connsiteX296" fmla="*/ 350619 w 614926"/>
                <a:gd name="connsiteY296" fmla="*/ 68477 h 153172"/>
                <a:gd name="connsiteX297" fmla="*/ 348112 w 614926"/>
                <a:gd name="connsiteY297" fmla="*/ 62350 h 153172"/>
                <a:gd name="connsiteX298" fmla="*/ 350619 w 614926"/>
                <a:gd name="connsiteY298" fmla="*/ 55863 h 153172"/>
                <a:gd name="connsiteX299" fmla="*/ 369959 w 614926"/>
                <a:gd name="connsiteY299" fmla="*/ 55863 h 153172"/>
                <a:gd name="connsiteX300" fmla="*/ 372466 w 614926"/>
                <a:gd name="connsiteY300" fmla="*/ 61990 h 153172"/>
                <a:gd name="connsiteX301" fmla="*/ 369959 w 614926"/>
                <a:gd name="connsiteY301" fmla="*/ 68477 h 153172"/>
                <a:gd name="connsiteX302" fmla="*/ 368168 w 614926"/>
                <a:gd name="connsiteY302" fmla="*/ 68477 h 153172"/>
                <a:gd name="connsiteX303" fmla="*/ 368168 w 614926"/>
                <a:gd name="connsiteY303" fmla="*/ 69919 h 153172"/>
                <a:gd name="connsiteX304" fmla="*/ 435140 w 614926"/>
                <a:gd name="connsiteY304" fmla="*/ 69919 h 153172"/>
                <a:gd name="connsiteX305" fmla="*/ 442661 w 614926"/>
                <a:gd name="connsiteY305" fmla="*/ 52980 h 153172"/>
                <a:gd name="connsiteX306" fmla="*/ 441228 w 614926"/>
                <a:gd name="connsiteY306" fmla="*/ 52259 h 153172"/>
                <a:gd name="connsiteX307" fmla="*/ 421889 w 614926"/>
                <a:gd name="connsiteY307" fmla="*/ 65233 h 153172"/>
                <a:gd name="connsiteX308" fmla="*/ 412935 w 614926"/>
                <a:gd name="connsiteY308" fmla="*/ 65233 h 153172"/>
                <a:gd name="connsiteX309" fmla="*/ 412935 w 614926"/>
                <a:gd name="connsiteY309" fmla="*/ 20543 h 153172"/>
                <a:gd name="connsiteX310" fmla="*/ 418666 w 614926"/>
                <a:gd name="connsiteY310" fmla="*/ 14777 h 153172"/>
                <a:gd name="connsiteX311" fmla="*/ 419740 w 614926"/>
                <a:gd name="connsiteY311" fmla="*/ 14777 h 153172"/>
                <a:gd name="connsiteX312" fmla="*/ 419740 w 614926"/>
                <a:gd name="connsiteY312" fmla="*/ 13335 h 153172"/>
                <a:gd name="connsiteX313" fmla="*/ 392880 w 614926"/>
                <a:gd name="connsiteY313" fmla="*/ 13335 h 153172"/>
                <a:gd name="connsiteX314" fmla="*/ 392880 w 614926"/>
                <a:gd name="connsiteY314" fmla="*/ 14777 h 153172"/>
                <a:gd name="connsiteX315" fmla="*/ 393954 w 614926"/>
                <a:gd name="connsiteY315" fmla="*/ 14777 h 153172"/>
                <a:gd name="connsiteX316" fmla="*/ 399684 w 614926"/>
                <a:gd name="connsiteY316" fmla="*/ 20543 h 153172"/>
                <a:gd name="connsiteX317" fmla="*/ 399684 w 614926"/>
                <a:gd name="connsiteY317" fmla="*/ 62711 h 153172"/>
                <a:gd name="connsiteX318" fmla="*/ 394312 w 614926"/>
                <a:gd name="connsiteY318" fmla="*/ 68837 h 153172"/>
                <a:gd name="connsiteX319" fmla="*/ 387507 w 614926"/>
                <a:gd name="connsiteY319" fmla="*/ 63431 h 153172"/>
                <a:gd name="connsiteX320" fmla="*/ 365303 w 614926"/>
                <a:gd name="connsiteY320" fmla="*/ 12254 h 153172"/>
                <a:gd name="connsiteX321" fmla="*/ 363512 w 614926"/>
                <a:gd name="connsiteY321" fmla="*/ 12254 h 153172"/>
                <a:gd name="connsiteX322" fmla="*/ 342382 w 614926"/>
                <a:gd name="connsiteY322" fmla="*/ 63431 h 153172"/>
                <a:gd name="connsiteX323" fmla="*/ 335219 w 614926"/>
                <a:gd name="connsiteY323" fmla="*/ 68837 h 153172"/>
                <a:gd name="connsiteX324" fmla="*/ 289377 w 614926"/>
                <a:gd name="connsiteY324" fmla="*/ 14416 h 153172"/>
                <a:gd name="connsiteX325" fmla="*/ 287945 w 614926"/>
                <a:gd name="connsiteY325" fmla="*/ 14416 h 153172"/>
                <a:gd name="connsiteX326" fmla="*/ 287945 w 614926"/>
                <a:gd name="connsiteY326" fmla="*/ 12975 h 153172"/>
                <a:gd name="connsiteX327" fmla="*/ 316238 w 614926"/>
                <a:gd name="connsiteY327" fmla="*/ 12975 h 153172"/>
                <a:gd name="connsiteX328" fmla="*/ 316238 w 614926"/>
                <a:gd name="connsiteY328" fmla="*/ 14416 h 153172"/>
                <a:gd name="connsiteX329" fmla="*/ 314447 w 614926"/>
                <a:gd name="connsiteY329" fmla="*/ 14416 h 153172"/>
                <a:gd name="connsiteX330" fmla="*/ 311940 w 614926"/>
                <a:gd name="connsiteY330" fmla="*/ 20904 h 153172"/>
                <a:gd name="connsiteX331" fmla="*/ 322684 w 614926"/>
                <a:gd name="connsiteY331" fmla="*/ 39645 h 153172"/>
                <a:gd name="connsiteX332" fmla="*/ 333786 w 614926"/>
                <a:gd name="connsiteY332" fmla="*/ 20904 h 153172"/>
                <a:gd name="connsiteX333" fmla="*/ 331280 w 614926"/>
                <a:gd name="connsiteY333" fmla="*/ 14416 h 153172"/>
                <a:gd name="connsiteX334" fmla="*/ 329489 w 614926"/>
                <a:gd name="connsiteY334" fmla="*/ 14416 h 153172"/>
                <a:gd name="connsiteX335" fmla="*/ 329489 w 614926"/>
                <a:gd name="connsiteY335" fmla="*/ 12975 h 153172"/>
                <a:gd name="connsiteX336" fmla="*/ 349187 w 614926"/>
                <a:gd name="connsiteY336" fmla="*/ 12975 h 153172"/>
                <a:gd name="connsiteX337" fmla="*/ 349187 w 614926"/>
                <a:gd name="connsiteY337" fmla="*/ 14416 h 153172"/>
                <a:gd name="connsiteX338" fmla="*/ 347754 w 614926"/>
                <a:gd name="connsiteY338" fmla="*/ 14416 h 153172"/>
                <a:gd name="connsiteX339" fmla="*/ 340591 w 614926"/>
                <a:gd name="connsiteY339" fmla="*/ 19822 h 153172"/>
                <a:gd name="connsiteX340" fmla="*/ 325549 w 614926"/>
                <a:gd name="connsiteY340" fmla="*/ 45411 h 153172"/>
                <a:gd name="connsiteX341" fmla="*/ 325549 w 614926"/>
                <a:gd name="connsiteY341" fmla="*/ 62350 h 153172"/>
                <a:gd name="connsiteX342" fmla="*/ 330921 w 614926"/>
                <a:gd name="connsiteY342" fmla="*/ 68477 h 153172"/>
                <a:gd name="connsiteX343" fmla="*/ 332354 w 614926"/>
                <a:gd name="connsiteY343" fmla="*/ 68477 h 153172"/>
                <a:gd name="connsiteX344" fmla="*/ 332354 w 614926"/>
                <a:gd name="connsiteY344" fmla="*/ 69919 h 153172"/>
                <a:gd name="connsiteX345" fmla="*/ 305493 w 614926"/>
                <a:gd name="connsiteY345" fmla="*/ 69919 h 153172"/>
                <a:gd name="connsiteX346" fmla="*/ 305493 w 614926"/>
                <a:gd name="connsiteY346" fmla="*/ 68477 h 153172"/>
                <a:gd name="connsiteX347" fmla="*/ 306926 w 614926"/>
                <a:gd name="connsiteY347" fmla="*/ 68477 h 153172"/>
                <a:gd name="connsiteX348" fmla="*/ 312298 w 614926"/>
                <a:gd name="connsiteY348" fmla="*/ 62350 h 153172"/>
                <a:gd name="connsiteX349" fmla="*/ 312298 w 614926"/>
                <a:gd name="connsiteY349" fmla="*/ 46853 h 153172"/>
                <a:gd name="connsiteX350" fmla="*/ 296898 w 614926"/>
                <a:gd name="connsiteY350" fmla="*/ 19822 h 153172"/>
                <a:gd name="connsiteX351" fmla="*/ 289735 w 614926"/>
                <a:gd name="connsiteY351" fmla="*/ 14416 h 153172"/>
                <a:gd name="connsiteX352" fmla="*/ 263949 w 614926"/>
                <a:gd name="connsiteY352" fmla="*/ 16218 h 153172"/>
                <a:gd name="connsiteX353" fmla="*/ 278633 w 614926"/>
                <a:gd name="connsiteY353" fmla="*/ 41447 h 153172"/>
                <a:gd name="connsiteX354" fmla="*/ 263949 w 614926"/>
                <a:gd name="connsiteY354" fmla="*/ 66675 h 153172"/>
                <a:gd name="connsiteX355" fmla="*/ 249265 w 614926"/>
                <a:gd name="connsiteY355" fmla="*/ 41447 h 153172"/>
                <a:gd name="connsiteX356" fmla="*/ 263949 w 614926"/>
                <a:gd name="connsiteY356" fmla="*/ 16218 h 153172"/>
                <a:gd name="connsiteX357" fmla="*/ 263949 w 614926"/>
                <a:gd name="connsiteY357" fmla="*/ 71000 h 153172"/>
                <a:gd name="connsiteX358" fmla="*/ 292600 w 614926"/>
                <a:gd name="connsiteY358" fmla="*/ 41447 h 153172"/>
                <a:gd name="connsiteX359" fmla="*/ 263949 w 614926"/>
                <a:gd name="connsiteY359" fmla="*/ 11893 h 153172"/>
                <a:gd name="connsiteX360" fmla="*/ 235298 w 614926"/>
                <a:gd name="connsiteY360" fmla="*/ 41447 h 153172"/>
                <a:gd name="connsiteX361" fmla="*/ 263949 w 614926"/>
                <a:gd name="connsiteY361" fmla="*/ 71000 h 1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Lst>
              <a:rect l="l" t="t" r="r" b="b"/>
              <a:pathLst>
                <a:path w="614926" h="153172">
                  <a:moveTo>
                    <a:pt x="604182" y="118573"/>
                  </a:moveTo>
                  <a:cubicBezTo>
                    <a:pt x="610271" y="121457"/>
                    <a:pt x="614926" y="125421"/>
                    <a:pt x="614926" y="134431"/>
                  </a:cubicBezTo>
                  <a:cubicBezTo>
                    <a:pt x="614926" y="144883"/>
                    <a:pt x="605257" y="152812"/>
                    <a:pt x="591289" y="152812"/>
                  </a:cubicBezTo>
                  <a:cubicBezTo>
                    <a:pt x="583052" y="152812"/>
                    <a:pt x="577322" y="150289"/>
                    <a:pt x="574457" y="148487"/>
                  </a:cubicBezTo>
                  <a:lnTo>
                    <a:pt x="571233" y="152091"/>
                  </a:lnTo>
                  <a:lnTo>
                    <a:pt x="570517" y="152091"/>
                  </a:lnTo>
                  <a:lnTo>
                    <a:pt x="570159" y="130827"/>
                  </a:lnTo>
                  <a:lnTo>
                    <a:pt x="570875" y="130827"/>
                  </a:lnTo>
                  <a:cubicBezTo>
                    <a:pt x="576605" y="143081"/>
                    <a:pt x="583052" y="150289"/>
                    <a:pt x="590931" y="150289"/>
                  </a:cubicBezTo>
                  <a:cubicBezTo>
                    <a:pt x="599168" y="150289"/>
                    <a:pt x="601675" y="146325"/>
                    <a:pt x="601675" y="141279"/>
                  </a:cubicBezTo>
                  <a:cubicBezTo>
                    <a:pt x="601675" y="136233"/>
                    <a:pt x="599526" y="133350"/>
                    <a:pt x="591289" y="130106"/>
                  </a:cubicBezTo>
                  <a:cubicBezTo>
                    <a:pt x="587708" y="128665"/>
                    <a:pt x="584485" y="127944"/>
                    <a:pt x="581978" y="126863"/>
                  </a:cubicBezTo>
                  <a:cubicBezTo>
                    <a:pt x="575173" y="123979"/>
                    <a:pt x="571233" y="118213"/>
                    <a:pt x="571233" y="110284"/>
                  </a:cubicBezTo>
                  <a:cubicBezTo>
                    <a:pt x="571233" y="98391"/>
                    <a:pt x="581261" y="92264"/>
                    <a:pt x="593080" y="92264"/>
                  </a:cubicBezTo>
                  <a:cubicBezTo>
                    <a:pt x="598810" y="92264"/>
                    <a:pt x="605257" y="94426"/>
                    <a:pt x="608122" y="96228"/>
                  </a:cubicBezTo>
                  <a:lnTo>
                    <a:pt x="610987" y="92985"/>
                  </a:lnTo>
                  <a:lnTo>
                    <a:pt x="611703" y="92985"/>
                  </a:lnTo>
                  <a:lnTo>
                    <a:pt x="612061" y="112807"/>
                  </a:lnTo>
                  <a:lnTo>
                    <a:pt x="611345" y="112807"/>
                  </a:lnTo>
                  <a:cubicBezTo>
                    <a:pt x="607047" y="102355"/>
                    <a:pt x="602750" y="94787"/>
                    <a:pt x="594154" y="94787"/>
                  </a:cubicBezTo>
                  <a:cubicBezTo>
                    <a:pt x="587708" y="94787"/>
                    <a:pt x="584126" y="98391"/>
                    <a:pt x="584126" y="103797"/>
                  </a:cubicBezTo>
                  <a:cubicBezTo>
                    <a:pt x="584126" y="109924"/>
                    <a:pt x="588424" y="112446"/>
                    <a:pt x="594512" y="114969"/>
                  </a:cubicBezTo>
                  <a:cubicBezTo>
                    <a:pt x="597736" y="116411"/>
                    <a:pt x="601675" y="117132"/>
                    <a:pt x="604182" y="118573"/>
                  </a:cubicBezTo>
                  <a:close/>
                  <a:moveTo>
                    <a:pt x="526824" y="98751"/>
                  </a:moveTo>
                  <a:lnTo>
                    <a:pt x="533270" y="98751"/>
                  </a:lnTo>
                  <a:cubicBezTo>
                    <a:pt x="541508" y="98751"/>
                    <a:pt x="541866" y="103436"/>
                    <a:pt x="541866" y="107040"/>
                  </a:cubicBezTo>
                  <a:cubicBezTo>
                    <a:pt x="541866" y="114609"/>
                    <a:pt x="533987" y="114969"/>
                    <a:pt x="526824" y="120015"/>
                  </a:cubicBezTo>
                  <a:lnTo>
                    <a:pt x="526824" y="98751"/>
                  </a:lnTo>
                  <a:close/>
                  <a:moveTo>
                    <a:pt x="533629" y="150289"/>
                  </a:moveTo>
                  <a:lnTo>
                    <a:pt x="532196" y="150289"/>
                  </a:lnTo>
                  <a:cubicBezTo>
                    <a:pt x="528973" y="150289"/>
                    <a:pt x="526466" y="149208"/>
                    <a:pt x="526466" y="144162"/>
                  </a:cubicBezTo>
                  <a:lnTo>
                    <a:pt x="526466" y="129025"/>
                  </a:lnTo>
                  <a:cubicBezTo>
                    <a:pt x="526466" y="125421"/>
                    <a:pt x="528973" y="123259"/>
                    <a:pt x="533270" y="121096"/>
                  </a:cubicBezTo>
                  <a:cubicBezTo>
                    <a:pt x="542582" y="121457"/>
                    <a:pt x="533629" y="152812"/>
                    <a:pt x="556908" y="152812"/>
                  </a:cubicBezTo>
                  <a:cubicBezTo>
                    <a:pt x="561205" y="152812"/>
                    <a:pt x="564787" y="151731"/>
                    <a:pt x="566936" y="150649"/>
                  </a:cubicBezTo>
                  <a:lnTo>
                    <a:pt x="566578" y="148127"/>
                  </a:lnTo>
                  <a:cubicBezTo>
                    <a:pt x="565861" y="148487"/>
                    <a:pt x="564787" y="148487"/>
                    <a:pt x="563712" y="148487"/>
                  </a:cubicBezTo>
                  <a:cubicBezTo>
                    <a:pt x="545447" y="148487"/>
                    <a:pt x="557982" y="120736"/>
                    <a:pt x="539717" y="118573"/>
                  </a:cubicBezTo>
                  <a:cubicBezTo>
                    <a:pt x="548671" y="115330"/>
                    <a:pt x="553684" y="112446"/>
                    <a:pt x="553684" y="106680"/>
                  </a:cubicBezTo>
                  <a:cubicBezTo>
                    <a:pt x="553684" y="101274"/>
                    <a:pt x="552968" y="94066"/>
                    <a:pt x="536852" y="94066"/>
                  </a:cubicBezTo>
                  <a:lnTo>
                    <a:pt x="505694" y="94066"/>
                  </a:lnTo>
                  <a:lnTo>
                    <a:pt x="505694" y="95868"/>
                  </a:lnTo>
                  <a:lnTo>
                    <a:pt x="507126" y="95868"/>
                  </a:lnTo>
                  <a:cubicBezTo>
                    <a:pt x="510350" y="95868"/>
                    <a:pt x="512856" y="96949"/>
                    <a:pt x="512856" y="98391"/>
                  </a:cubicBezTo>
                  <a:lnTo>
                    <a:pt x="512856" y="140919"/>
                  </a:lnTo>
                  <a:cubicBezTo>
                    <a:pt x="512856" y="149208"/>
                    <a:pt x="510350" y="150289"/>
                    <a:pt x="507126" y="150289"/>
                  </a:cubicBezTo>
                  <a:lnTo>
                    <a:pt x="505694" y="150289"/>
                  </a:lnTo>
                  <a:lnTo>
                    <a:pt x="505694" y="151731"/>
                  </a:lnTo>
                  <a:lnTo>
                    <a:pt x="532912" y="151731"/>
                  </a:lnTo>
                  <a:lnTo>
                    <a:pt x="532912" y="150289"/>
                  </a:lnTo>
                  <a:close/>
                  <a:moveTo>
                    <a:pt x="372107" y="94066"/>
                  </a:moveTo>
                  <a:lnTo>
                    <a:pt x="393596" y="94066"/>
                  </a:lnTo>
                  <a:lnTo>
                    <a:pt x="393596" y="95868"/>
                  </a:lnTo>
                  <a:lnTo>
                    <a:pt x="392163" y="95868"/>
                  </a:lnTo>
                  <a:cubicBezTo>
                    <a:pt x="388940" y="95868"/>
                    <a:pt x="385359" y="97309"/>
                    <a:pt x="385359" y="101995"/>
                  </a:cubicBezTo>
                  <a:lnTo>
                    <a:pt x="385359" y="152091"/>
                  </a:lnTo>
                  <a:lnTo>
                    <a:pt x="383210" y="152091"/>
                  </a:lnTo>
                  <a:lnTo>
                    <a:pt x="345605" y="104518"/>
                  </a:lnTo>
                  <a:lnTo>
                    <a:pt x="345605" y="144523"/>
                  </a:lnTo>
                  <a:cubicBezTo>
                    <a:pt x="345605" y="149208"/>
                    <a:pt x="349187" y="150649"/>
                    <a:pt x="352052" y="150649"/>
                  </a:cubicBezTo>
                  <a:lnTo>
                    <a:pt x="353484" y="150649"/>
                  </a:lnTo>
                  <a:lnTo>
                    <a:pt x="353484" y="152091"/>
                  </a:lnTo>
                  <a:lnTo>
                    <a:pt x="331996" y="152091"/>
                  </a:lnTo>
                  <a:lnTo>
                    <a:pt x="331996" y="150649"/>
                  </a:lnTo>
                  <a:lnTo>
                    <a:pt x="333428" y="150649"/>
                  </a:lnTo>
                  <a:cubicBezTo>
                    <a:pt x="336652" y="150649"/>
                    <a:pt x="340233" y="149208"/>
                    <a:pt x="340233" y="144523"/>
                  </a:cubicBezTo>
                  <a:lnTo>
                    <a:pt x="340233" y="98391"/>
                  </a:lnTo>
                  <a:cubicBezTo>
                    <a:pt x="338442" y="96589"/>
                    <a:pt x="336293" y="95868"/>
                    <a:pt x="334145" y="95868"/>
                  </a:cubicBezTo>
                  <a:lnTo>
                    <a:pt x="332354" y="95868"/>
                  </a:lnTo>
                  <a:lnTo>
                    <a:pt x="332354" y="94066"/>
                  </a:lnTo>
                  <a:lnTo>
                    <a:pt x="354917" y="94066"/>
                  </a:lnTo>
                  <a:lnTo>
                    <a:pt x="379987" y="125421"/>
                  </a:lnTo>
                  <a:lnTo>
                    <a:pt x="379987" y="101634"/>
                  </a:lnTo>
                  <a:cubicBezTo>
                    <a:pt x="379987" y="96949"/>
                    <a:pt x="376405" y="95507"/>
                    <a:pt x="373182" y="95507"/>
                  </a:cubicBezTo>
                  <a:lnTo>
                    <a:pt x="371749" y="95507"/>
                  </a:lnTo>
                  <a:lnTo>
                    <a:pt x="371749" y="93705"/>
                  </a:lnTo>
                  <a:close/>
                  <a:moveTo>
                    <a:pt x="427261" y="122538"/>
                  </a:moveTo>
                  <a:lnTo>
                    <a:pt x="453047" y="122538"/>
                  </a:lnTo>
                  <a:lnTo>
                    <a:pt x="453047" y="123979"/>
                  </a:lnTo>
                  <a:lnTo>
                    <a:pt x="452689" y="123979"/>
                  </a:lnTo>
                  <a:cubicBezTo>
                    <a:pt x="449466" y="123979"/>
                    <a:pt x="446959" y="125061"/>
                    <a:pt x="446959" y="130106"/>
                  </a:cubicBezTo>
                  <a:lnTo>
                    <a:pt x="446959" y="147406"/>
                  </a:lnTo>
                  <a:cubicBezTo>
                    <a:pt x="446959" y="147406"/>
                    <a:pt x="436931" y="153172"/>
                    <a:pt x="424038" y="153172"/>
                  </a:cubicBezTo>
                  <a:cubicBezTo>
                    <a:pt x="408280" y="153172"/>
                    <a:pt x="394670" y="141639"/>
                    <a:pt x="394670" y="123259"/>
                  </a:cubicBezTo>
                  <a:cubicBezTo>
                    <a:pt x="394670" y="104878"/>
                    <a:pt x="408280" y="92985"/>
                    <a:pt x="422963" y="92985"/>
                  </a:cubicBezTo>
                  <a:cubicBezTo>
                    <a:pt x="430484" y="92985"/>
                    <a:pt x="436215" y="96589"/>
                    <a:pt x="439080" y="96589"/>
                  </a:cubicBezTo>
                  <a:cubicBezTo>
                    <a:pt x="441945" y="96589"/>
                    <a:pt x="441587" y="92985"/>
                    <a:pt x="441587" y="92985"/>
                  </a:cubicBezTo>
                  <a:lnTo>
                    <a:pt x="443019" y="92624"/>
                  </a:lnTo>
                  <a:lnTo>
                    <a:pt x="447317" y="111005"/>
                  </a:lnTo>
                  <a:lnTo>
                    <a:pt x="445884" y="111365"/>
                  </a:lnTo>
                  <a:cubicBezTo>
                    <a:pt x="445884" y="111365"/>
                    <a:pt x="438005" y="96949"/>
                    <a:pt x="425470" y="96949"/>
                  </a:cubicBezTo>
                  <a:cubicBezTo>
                    <a:pt x="415801" y="96949"/>
                    <a:pt x="408638" y="103436"/>
                    <a:pt x="408638" y="122538"/>
                  </a:cubicBezTo>
                  <a:cubicBezTo>
                    <a:pt x="408638" y="140558"/>
                    <a:pt x="416875" y="148127"/>
                    <a:pt x="426187" y="148127"/>
                  </a:cubicBezTo>
                  <a:cubicBezTo>
                    <a:pt x="429052" y="148127"/>
                    <a:pt x="431917" y="147406"/>
                    <a:pt x="434066" y="146685"/>
                  </a:cubicBezTo>
                  <a:lnTo>
                    <a:pt x="434066" y="129386"/>
                  </a:lnTo>
                  <a:cubicBezTo>
                    <a:pt x="434066" y="124700"/>
                    <a:pt x="431559" y="123259"/>
                    <a:pt x="428335" y="123259"/>
                  </a:cubicBezTo>
                  <a:lnTo>
                    <a:pt x="426903" y="123259"/>
                  </a:lnTo>
                  <a:lnTo>
                    <a:pt x="426903" y="121817"/>
                  </a:lnTo>
                  <a:close/>
                  <a:moveTo>
                    <a:pt x="504619" y="134792"/>
                  </a:moveTo>
                  <a:lnTo>
                    <a:pt x="497098" y="151731"/>
                  </a:lnTo>
                  <a:lnTo>
                    <a:pt x="454122" y="151731"/>
                  </a:lnTo>
                  <a:lnTo>
                    <a:pt x="454122" y="150289"/>
                  </a:lnTo>
                  <a:lnTo>
                    <a:pt x="455554" y="150289"/>
                  </a:lnTo>
                  <a:cubicBezTo>
                    <a:pt x="458777" y="150289"/>
                    <a:pt x="461284" y="149208"/>
                    <a:pt x="461284" y="144162"/>
                  </a:cubicBezTo>
                  <a:lnTo>
                    <a:pt x="461284" y="101634"/>
                  </a:lnTo>
                  <a:cubicBezTo>
                    <a:pt x="461284" y="96949"/>
                    <a:pt x="458777" y="95507"/>
                    <a:pt x="455554" y="95507"/>
                  </a:cubicBezTo>
                  <a:lnTo>
                    <a:pt x="454122" y="95507"/>
                  </a:lnTo>
                  <a:lnTo>
                    <a:pt x="454122" y="93705"/>
                  </a:lnTo>
                  <a:lnTo>
                    <a:pt x="494233" y="93705"/>
                  </a:lnTo>
                  <a:lnTo>
                    <a:pt x="499605" y="107401"/>
                  </a:lnTo>
                  <a:lnTo>
                    <a:pt x="498173" y="108122"/>
                  </a:lnTo>
                  <a:cubicBezTo>
                    <a:pt x="498173" y="108122"/>
                    <a:pt x="492084" y="98391"/>
                    <a:pt x="480624" y="98391"/>
                  </a:cubicBezTo>
                  <a:lnTo>
                    <a:pt x="474536" y="98391"/>
                  </a:lnTo>
                  <a:lnTo>
                    <a:pt x="474536" y="119655"/>
                  </a:lnTo>
                  <a:lnTo>
                    <a:pt x="483131" y="119655"/>
                  </a:lnTo>
                  <a:cubicBezTo>
                    <a:pt x="487787" y="119655"/>
                    <a:pt x="490294" y="115330"/>
                    <a:pt x="490294" y="112086"/>
                  </a:cubicBezTo>
                  <a:lnTo>
                    <a:pt x="490294" y="111365"/>
                  </a:lnTo>
                  <a:lnTo>
                    <a:pt x="491726" y="111365"/>
                  </a:lnTo>
                  <a:lnTo>
                    <a:pt x="491726" y="132269"/>
                  </a:lnTo>
                  <a:lnTo>
                    <a:pt x="490294" y="132269"/>
                  </a:lnTo>
                  <a:lnTo>
                    <a:pt x="490294" y="131548"/>
                  </a:lnTo>
                  <a:cubicBezTo>
                    <a:pt x="490294" y="128304"/>
                    <a:pt x="487787" y="124340"/>
                    <a:pt x="483131" y="124340"/>
                  </a:cubicBezTo>
                  <a:lnTo>
                    <a:pt x="474536" y="124340"/>
                  </a:lnTo>
                  <a:lnTo>
                    <a:pt x="474536" y="146685"/>
                  </a:lnTo>
                  <a:lnTo>
                    <a:pt x="483847" y="146685"/>
                  </a:lnTo>
                  <a:cubicBezTo>
                    <a:pt x="495308" y="146685"/>
                    <a:pt x="503545" y="133710"/>
                    <a:pt x="503545" y="133710"/>
                  </a:cubicBezTo>
                  <a:lnTo>
                    <a:pt x="504977" y="134431"/>
                  </a:lnTo>
                  <a:close/>
                  <a:moveTo>
                    <a:pt x="329489" y="134071"/>
                  </a:moveTo>
                  <a:lnTo>
                    <a:pt x="330921" y="134792"/>
                  </a:lnTo>
                  <a:lnTo>
                    <a:pt x="323400" y="151731"/>
                  </a:lnTo>
                  <a:lnTo>
                    <a:pt x="280424" y="151731"/>
                  </a:lnTo>
                  <a:lnTo>
                    <a:pt x="280424" y="150289"/>
                  </a:lnTo>
                  <a:lnTo>
                    <a:pt x="281856" y="150289"/>
                  </a:lnTo>
                  <a:cubicBezTo>
                    <a:pt x="285079" y="150289"/>
                    <a:pt x="287586" y="149208"/>
                    <a:pt x="287586" y="144162"/>
                  </a:cubicBezTo>
                  <a:lnTo>
                    <a:pt x="287586" y="101634"/>
                  </a:lnTo>
                  <a:cubicBezTo>
                    <a:pt x="287586" y="96949"/>
                    <a:pt x="285079" y="95507"/>
                    <a:pt x="281856" y="95507"/>
                  </a:cubicBezTo>
                  <a:lnTo>
                    <a:pt x="280424" y="95507"/>
                  </a:lnTo>
                  <a:lnTo>
                    <a:pt x="280424" y="93705"/>
                  </a:lnTo>
                  <a:lnTo>
                    <a:pt x="320535" y="93705"/>
                  </a:lnTo>
                  <a:lnTo>
                    <a:pt x="325907" y="107401"/>
                  </a:lnTo>
                  <a:lnTo>
                    <a:pt x="324475" y="108122"/>
                  </a:lnTo>
                  <a:cubicBezTo>
                    <a:pt x="324475" y="108122"/>
                    <a:pt x="318386" y="98391"/>
                    <a:pt x="306926" y="98391"/>
                  </a:cubicBezTo>
                  <a:lnTo>
                    <a:pt x="300838" y="98391"/>
                  </a:lnTo>
                  <a:lnTo>
                    <a:pt x="300838" y="119655"/>
                  </a:lnTo>
                  <a:lnTo>
                    <a:pt x="309433" y="119655"/>
                  </a:lnTo>
                  <a:cubicBezTo>
                    <a:pt x="314089" y="119655"/>
                    <a:pt x="316596" y="115330"/>
                    <a:pt x="316596" y="112086"/>
                  </a:cubicBezTo>
                  <a:lnTo>
                    <a:pt x="316596" y="111365"/>
                  </a:lnTo>
                  <a:lnTo>
                    <a:pt x="318028" y="111365"/>
                  </a:lnTo>
                  <a:lnTo>
                    <a:pt x="318028" y="132269"/>
                  </a:lnTo>
                  <a:lnTo>
                    <a:pt x="316596" y="132269"/>
                  </a:lnTo>
                  <a:lnTo>
                    <a:pt x="316596" y="131548"/>
                  </a:lnTo>
                  <a:cubicBezTo>
                    <a:pt x="316596" y="128304"/>
                    <a:pt x="314089" y="124340"/>
                    <a:pt x="309433" y="124340"/>
                  </a:cubicBezTo>
                  <a:lnTo>
                    <a:pt x="300838" y="124340"/>
                  </a:lnTo>
                  <a:lnTo>
                    <a:pt x="300838" y="146685"/>
                  </a:lnTo>
                  <a:lnTo>
                    <a:pt x="310149" y="146685"/>
                  </a:lnTo>
                  <a:cubicBezTo>
                    <a:pt x="321610" y="146685"/>
                    <a:pt x="329847" y="133710"/>
                    <a:pt x="329847" y="133710"/>
                  </a:cubicBezTo>
                  <a:close/>
                  <a:moveTo>
                    <a:pt x="139675" y="132629"/>
                  </a:moveTo>
                  <a:lnTo>
                    <a:pt x="147554" y="113167"/>
                  </a:lnTo>
                  <a:lnTo>
                    <a:pt x="155433" y="132629"/>
                  </a:lnTo>
                  <a:lnTo>
                    <a:pt x="139675" y="132629"/>
                  </a:lnTo>
                  <a:close/>
                  <a:moveTo>
                    <a:pt x="229568" y="134071"/>
                  </a:moveTo>
                  <a:cubicBezTo>
                    <a:pt x="229568" y="134071"/>
                    <a:pt x="221331" y="147045"/>
                    <a:pt x="209870" y="147045"/>
                  </a:cubicBezTo>
                  <a:lnTo>
                    <a:pt x="200558" y="147045"/>
                  </a:lnTo>
                  <a:lnTo>
                    <a:pt x="200558" y="101634"/>
                  </a:lnTo>
                  <a:cubicBezTo>
                    <a:pt x="200558" y="96949"/>
                    <a:pt x="203065" y="95507"/>
                    <a:pt x="206289" y="95507"/>
                  </a:cubicBezTo>
                  <a:lnTo>
                    <a:pt x="207721" y="95507"/>
                  </a:lnTo>
                  <a:lnTo>
                    <a:pt x="207721" y="93705"/>
                  </a:lnTo>
                  <a:lnTo>
                    <a:pt x="180503" y="93705"/>
                  </a:lnTo>
                  <a:lnTo>
                    <a:pt x="180503" y="95507"/>
                  </a:lnTo>
                  <a:lnTo>
                    <a:pt x="181935" y="95507"/>
                  </a:lnTo>
                  <a:cubicBezTo>
                    <a:pt x="185158" y="95507"/>
                    <a:pt x="187665" y="96589"/>
                    <a:pt x="187665" y="101634"/>
                  </a:cubicBezTo>
                  <a:lnTo>
                    <a:pt x="187665" y="144162"/>
                  </a:lnTo>
                  <a:cubicBezTo>
                    <a:pt x="187665" y="148847"/>
                    <a:pt x="185158" y="150289"/>
                    <a:pt x="182293" y="150289"/>
                  </a:cubicBezTo>
                  <a:cubicBezTo>
                    <a:pt x="179428" y="150289"/>
                    <a:pt x="176921" y="148487"/>
                    <a:pt x="175130" y="144883"/>
                  </a:cubicBezTo>
                  <a:cubicBezTo>
                    <a:pt x="174772" y="143802"/>
                    <a:pt x="152568" y="92985"/>
                    <a:pt x="152568" y="92985"/>
                  </a:cubicBezTo>
                  <a:lnTo>
                    <a:pt x="150777" y="92985"/>
                  </a:lnTo>
                  <a:lnTo>
                    <a:pt x="129289" y="144883"/>
                  </a:lnTo>
                  <a:cubicBezTo>
                    <a:pt x="127856" y="148487"/>
                    <a:pt x="125349" y="150289"/>
                    <a:pt x="122126" y="150289"/>
                  </a:cubicBezTo>
                  <a:cubicBezTo>
                    <a:pt x="118902" y="150289"/>
                    <a:pt x="116754" y="148847"/>
                    <a:pt x="116754" y="144162"/>
                  </a:cubicBezTo>
                  <a:lnTo>
                    <a:pt x="116754" y="101634"/>
                  </a:lnTo>
                  <a:cubicBezTo>
                    <a:pt x="116754" y="96949"/>
                    <a:pt x="119261" y="95507"/>
                    <a:pt x="122484" y="95507"/>
                  </a:cubicBezTo>
                  <a:lnTo>
                    <a:pt x="123916" y="95507"/>
                  </a:lnTo>
                  <a:lnTo>
                    <a:pt x="123916" y="93705"/>
                  </a:lnTo>
                  <a:lnTo>
                    <a:pt x="96698" y="93705"/>
                  </a:lnTo>
                  <a:lnTo>
                    <a:pt x="96698" y="95507"/>
                  </a:lnTo>
                  <a:lnTo>
                    <a:pt x="98130" y="95507"/>
                  </a:lnTo>
                  <a:cubicBezTo>
                    <a:pt x="101354" y="95507"/>
                    <a:pt x="103861" y="96589"/>
                    <a:pt x="103861" y="101634"/>
                  </a:cubicBezTo>
                  <a:lnTo>
                    <a:pt x="103861" y="120015"/>
                  </a:lnTo>
                  <a:lnTo>
                    <a:pt x="83447" y="120015"/>
                  </a:lnTo>
                  <a:lnTo>
                    <a:pt x="83447" y="101634"/>
                  </a:lnTo>
                  <a:cubicBezTo>
                    <a:pt x="83447" y="96949"/>
                    <a:pt x="85954" y="95507"/>
                    <a:pt x="89177" y="95507"/>
                  </a:cubicBezTo>
                  <a:lnTo>
                    <a:pt x="90609" y="95507"/>
                  </a:lnTo>
                  <a:lnTo>
                    <a:pt x="90609" y="93705"/>
                  </a:lnTo>
                  <a:lnTo>
                    <a:pt x="63391" y="93705"/>
                  </a:lnTo>
                  <a:lnTo>
                    <a:pt x="63391" y="95507"/>
                  </a:lnTo>
                  <a:lnTo>
                    <a:pt x="64823" y="95507"/>
                  </a:lnTo>
                  <a:cubicBezTo>
                    <a:pt x="68047" y="95507"/>
                    <a:pt x="70554" y="96589"/>
                    <a:pt x="70554" y="101634"/>
                  </a:cubicBezTo>
                  <a:lnTo>
                    <a:pt x="70554" y="144162"/>
                  </a:lnTo>
                  <a:cubicBezTo>
                    <a:pt x="70554" y="148847"/>
                    <a:pt x="68047" y="150289"/>
                    <a:pt x="64823" y="150289"/>
                  </a:cubicBezTo>
                  <a:lnTo>
                    <a:pt x="63391" y="150289"/>
                  </a:lnTo>
                  <a:lnTo>
                    <a:pt x="63391" y="151731"/>
                  </a:lnTo>
                  <a:lnTo>
                    <a:pt x="90609" y="151731"/>
                  </a:lnTo>
                  <a:lnTo>
                    <a:pt x="90609" y="150289"/>
                  </a:lnTo>
                  <a:lnTo>
                    <a:pt x="89177" y="150289"/>
                  </a:lnTo>
                  <a:cubicBezTo>
                    <a:pt x="85954" y="150289"/>
                    <a:pt x="83447" y="149208"/>
                    <a:pt x="83447" y="144162"/>
                  </a:cubicBezTo>
                  <a:lnTo>
                    <a:pt x="83447" y="124700"/>
                  </a:lnTo>
                  <a:lnTo>
                    <a:pt x="103861" y="124700"/>
                  </a:lnTo>
                  <a:lnTo>
                    <a:pt x="103861" y="144162"/>
                  </a:lnTo>
                  <a:cubicBezTo>
                    <a:pt x="103861" y="148847"/>
                    <a:pt x="101354" y="150289"/>
                    <a:pt x="98130" y="150289"/>
                  </a:cubicBezTo>
                  <a:lnTo>
                    <a:pt x="96698" y="150289"/>
                  </a:lnTo>
                  <a:lnTo>
                    <a:pt x="96698" y="151731"/>
                  </a:lnTo>
                  <a:lnTo>
                    <a:pt x="140033" y="151731"/>
                  </a:lnTo>
                  <a:lnTo>
                    <a:pt x="140033" y="150289"/>
                  </a:lnTo>
                  <a:lnTo>
                    <a:pt x="138242" y="150289"/>
                  </a:lnTo>
                  <a:cubicBezTo>
                    <a:pt x="136093" y="150289"/>
                    <a:pt x="133586" y="148847"/>
                    <a:pt x="135735" y="143802"/>
                  </a:cubicBezTo>
                  <a:lnTo>
                    <a:pt x="138242" y="137314"/>
                  </a:lnTo>
                  <a:lnTo>
                    <a:pt x="157940" y="137314"/>
                  </a:lnTo>
                  <a:lnTo>
                    <a:pt x="160447" y="143802"/>
                  </a:lnTo>
                  <a:cubicBezTo>
                    <a:pt x="162596" y="148847"/>
                    <a:pt x="160089" y="150289"/>
                    <a:pt x="157940" y="150289"/>
                  </a:cubicBezTo>
                  <a:lnTo>
                    <a:pt x="156149" y="150289"/>
                  </a:lnTo>
                  <a:lnTo>
                    <a:pt x="156149" y="151731"/>
                  </a:lnTo>
                  <a:lnTo>
                    <a:pt x="224196" y="151731"/>
                  </a:lnTo>
                  <a:lnTo>
                    <a:pt x="231717" y="134792"/>
                  </a:lnTo>
                  <a:lnTo>
                    <a:pt x="230284" y="134071"/>
                  </a:lnTo>
                  <a:close/>
                  <a:moveTo>
                    <a:pt x="14326" y="117132"/>
                  </a:moveTo>
                  <a:cubicBezTo>
                    <a:pt x="14326" y="136954"/>
                    <a:pt x="22921" y="148127"/>
                    <a:pt x="34023" y="148127"/>
                  </a:cubicBezTo>
                  <a:cubicBezTo>
                    <a:pt x="48349" y="148127"/>
                    <a:pt x="56586" y="130106"/>
                    <a:pt x="56586" y="130106"/>
                  </a:cubicBezTo>
                  <a:lnTo>
                    <a:pt x="58019" y="130467"/>
                  </a:lnTo>
                  <a:lnTo>
                    <a:pt x="52647" y="152812"/>
                  </a:lnTo>
                  <a:lnTo>
                    <a:pt x="51214" y="152451"/>
                  </a:lnTo>
                  <a:cubicBezTo>
                    <a:pt x="51214" y="152451"/>
                    <a:pt x="51214" y="149208"/>
                    <a:pt x="49065" y="149208"/>
                  </a:cubicBezTo>
                  <a:cubicBezTo>
                    <a:pt x="46558" y="149208"/>
                    <a:pt x="41186" y="152451"/>
                    <a:pt x="33307" y="152451"/>
                  </a:cubicBezTo>
                  <a:cubicBezTo>
                    <a:pt x="13251" y="152451"/>
                    <a:pt x="0" y="138756"/>
                    <a:pt x="0" y="116771"/>
                  </a:cubicBezTo>
                  <a:cubicBezTo>
                    <a:pt x="0" y="94787"/>
                    <a:pt x="13251" y="81091"/>
                    <a:pt x="33307" y="81091"/>
                  </a:cubicBezTo>
                  <a:cubicBezTo>
                    <a:pt x="41186" y="81091"/>
                    <a:pt x="46558" y="84335"/>
                    <a:pt x="49065" y="84335"/>
                  </a:cubicBezTo>
                  <a:cubicBezTo>
                    <a:pt x="51572" y="84335"/>
                    <a:pt x="51214" y="81091"/>
                    <a:pt x="51214" y="81091"/>
                  </a:cubicBezTo>
                  <a:lnTo>
                    <a:pt x="52647" y="80731"/>
                  </a:lnTo>
                  <a:lnTo>
                    <a:pt x="58019" y="103076"/>
                  </a:lnTo>
                  <a:lnTo>
                    <a:pt x="56586" y="103436"/>
                  </a:lnTo>
                  <a:cubicBezTo>
                    <a:pt x="56586" y="103436"/>
                    <a:pt x="48349" y="85416"/>
                    <a:pt x="34023" y="85416"/>
                  </a:cubicBezTo>
                  <a:cubicBezTo>
                    <a:pt x="22921" y="85416"/>
                    <a:pt x="14326" y="96589"/>
                    <a:pt x="14326" y="116411"/>
                  </a:cubicBezTo>
                  <a:close/>
                  <a:moveTo>
                    <a:pt x="280782" y="134792"/>
                  </a:moveTo>
                  <a:lnTo>
                    <a:pt x="273261" y="151731"/>
                  </a:lnTo>
                  <a:lnTo>
                    <a:pt x="230284" y="151731"/>
                  </a:lnTo>
                  <a:lnTo>
                    <a:pt x="230284" y="150289"/>
                  </a:lnTo>
                  <a:lnTo>
                    <a:pt x="231717" y="150289"/>
                  </a:lnTo>
                  <a:cubicBezTo>
                    <a:pt x="234940" y="150289"/>
                    <a:pt x="237447" y="149208"/>
                    <a:pt x="237447" y="144162"/>
                  </a:cubicBezTo>
                  <a:lnTo>
                    <a:pt x="237447" y="101634"/>
                  </a:lnTo>
                  <a:cubicBezTo>
                    <a:pt x="237447" y="96949"/>
                    <a:pt x="234940" y="95507"/>
                    <a:pt x="231717" y="95507"/>
                  </a:cubicBezTo>
                  <a:lnTo>
                    <a:pt x="230284" y="95507"/>
                  </a:lnTo>
                  <a:lnTo>
                    <a:pt x="230284" y="93705"/>
                  </a:lnTo>
                  <a:lnTo>
                    <a:pt x="257503" y="93705"/>
                  </a:lnTo>
                  <a:lnTo>
                    <a:pt x="257503" y="95507"/>
                  </a:lnTo>
                  <a:lnTo>
                    <a:pt x="256070" y="95507"/>
                  </a:lnTo>
                  <a:cubicBezTo>
                    <a:pt x="252847" y="95507"/>
                    <a:pt x="250340" y="96589"/>
                    <a:pt x="250340" y="101634"/>
                  </a:cubicBezTo>
                  <a:lnTo>
                    <a:pt x="250340" y="147045"/>
                  </a:lnTo>
                  <a:lnTo>
                    <a:pt x="259652" y="147045"/>
                  </a:lnTo>
                  <a:cubicBezTo>
                    <a:pt x="271112" y="147045"/>
                    <a:pt x="279349" y="134071"/>
                    <a:pt x="279349" y="134071"/>
                  </a:cubicBezTo>
                  <a:lnTo>
                    <a:pt x="280782" y="134792"/>
                  </a:lnTo>
                  <a:close/>
                  <a:moveTo>
                    <a:pt x="194828" y="5406"/>
                  </a:moveTo>
                  <a:lnTo>
                    <a:pt x="201991" y="5406"/>
                  </a:lnTo>
                  <a:cubicBezTo>
                    <a:pt x="210228" y="5406"/>
                    <a:pt x="214168" y="9371"/>
                    <a:pt x="214168" y="15497"/>
                  </a:cubicBezTo>
                  <a:cubicBezTo>
                    <a:pt x="214168" y="26670"/>
                    <a:pt x="201991" y="28472"/>
                    <a:pt x="194828" y="33518"/>
                  </a:cubicBezTo>
                  <a:lnTo>
                    <a:pt x="194828" y="5406"/>
                  </a:lnTo>
                  <a:close/>
                  <a:moveTo>
                    <a:pt x="201633" y="68477"/>
                  </a:moveTo>
                  <a:lnTo>
                    <a:pt x="200558" y="68477"/>
                  </a:lnTo>
                  <a:cubicBezTo>
                    <a:pt x="197335" y="68477"/>
                    <a:pt x="194828" y="67396"/>
                    <a:pt x="194828" y="62350"/>
                  </a:cubicBezTo>
                  <a:lnTo>
                    <a:pt x="194828" y="42167"/>
                  </a:lnTo>
                  <a:lnTo>
                    <a:pt x="194828" y="42167"/>
                  </a:lnTo>
                  <a:cubicBezTo>
                    <a:pt x="194828" y="38563"/>
                    <a:pt x="198051" y="36401"/>
                    <a:pt x="202349" y="34599"/>
                  </a:cubicBezTo>
                  <a:cubicBezTo>
                    <a:pt x="211661" y="34959"/>
                    <a:pt x="215242" y="83974"/>
                    <a:pt x="244610" y="83974"/>
                  </a:cubicBezTo>
                  <a:cubicBezTo>
                    <a:pt x="253563" y="83974"/>
                    <a:pt x="258935" y="78568"/>
                    <a:pt x="258935" y="78568"/>
                  </a:cubicBezTo>
                  <a:lnTo>
                    <a:pt x="257861" y="77487"/>
                  </a:lnTo>
                  <a:cubicBezTo>
                    <a:pt x="257861" y="77487"/>
                    <a:pt x="254638" y="80010"/>
                    <a:pt x="249624" y="80010"/>
                  </a:cubicBezTo>
                  <a:cubicBezTo>
                    <a:pt x="231717" y="80010"/>
                    <a:pt x="227061" y="33878"/>
                    <a:pt x="209154" y="31716"/>
                  </a:cubicBezTo>
                  <a:cubicBezTo>
                    <a:pt x="218107" y="28472"/>
                    <a:pt x="228135" y="24508"/>
                    <a:pt x="228135" y="14416"/>
                  </a:cubicBezTo>
                  <a:cubicBezTo>
                    <a:pt x="228135" y="7208"/>
                    <a:pt x="222047" y="0"/>
                    <a:pt x="206289" y="0"/>
                  </a:cubicBezTo>
                  <a:lnTo>
                    <a:pt x="175130" y="0"/>
                  </a:lnTo>
                  <a:lnTo>
                    <a:pt x="175130" y="1442"/>
                  </a:lnTo>
                  <a:lnTo>
                    <a:pt x="176205" y="1442"/>
                  </a:lnTo>
                  <a:cubicBezTo>
                    <a:pt x="179428" y="1442"/>
                    <a:pt x="181935" y="2523"/>
                    <a:pt x="181935" y="7569"/>
                  </a:cubicBezTo>
                  <a:lnTo>
                    <a:pt x="181935" y="61990"/>
                  </a:lnTo>
                  <a:cubicBezTo>
                    <a:pt x="181935" y="66675"/>
                    <a:pt x="179428" y="68117"/>
                    <a:pt x="176205" y="68117"/>
                  </a:cubicBezTo>
                  <a:lnTo>
                    <a:pt x="175130" y="68117"/>
                  </a:lnTo>
                  <a:lnTo>
                    <a:pt x="175130" y="69558"/>
                  </a:lnTo>
                  <a:lnTo>
                    <a:pt x="201991" y="69558"/>
                  </a:lnTo>
                  <a:lnTo>
                    <a:pt x="201991" y="68117"/>
                  </a:lnTo>
                  <a:close/>
                  <a:moveTo>
                    <a:pt x="360289" y="31716"/>
                  </a:moveTo>
                  <a:lnTo>
                    <a:pt x="368168" y="51178"/>
                  </a:lnTo>
                  <a:lnTo>
                    <a:pt x="352410" y="51178"/>
                  </a:lnTo>
                  <a:lnTo>
                    <a:pt x="359931" y="31716"/>
                  </a:lnTo>
                  <a:close/>
                  <a:moveTo>
                    <a:pt x="334861" y="68477"/>
                  </a:moveTo>
                  <a:lnTo>
                    <a:pt x="333428" y="68477"/>
                  </a:lnTo>
                  <a:lnTo>
                    <a:pt x="333428" y="69919"/>
                  </a:lnTo>
                  <a:lnTo>
                    <a:pt x="352410" y="69919"/>
                  </a:lnTo>
                  <a:lnTo>
                    <a:pt x="352410" y="68477"/>
                  </a:lnTo>
                  <a:lnTo>
                    <a:pt x="350619" y="68477"/>
                  </a:lnTo>
                  <a:cubicBezTo>
                    <a:pt x="348470" y="68477"/>
                    <a:pt x="345963" y="67035"/>
                    <a:pt x="348112" y="62350"/>
                  </a:cubicBezTo>
                  <a:lnTo>
                    <a:pt x="350619" y="55863"/>
                  </a:lnTo>
                  <a:lnTo>
                    <a:pt x="369959" y="55863"/>
                  </a:lnTo>
                  <a:lnTo>
                    <a:pt x="372466" y="61990"/>
                  </a:lnTo>
                  <a:cubicBezTo>
                    <a:pt x="374614" y="67035"/>
                    <a:pt x="372107" y="68477"/>
                    <a:pt x="369959" y="68477"/>
                  </a:cubicBezTo>
                  <a:lnTo>
                    <a:pt x="368168" y="68477"/>
                  </a:lnTo>
                  <a:lnTo>
                    <a:pt x="368168" y="69919"/>
                  </a:lnTo>
                  <a:lnTo>
                    <a:pt x="435140" y="69919"/>
                  </a:lnTo>
                  <a:lnTo>
                    <a:pt x="442661" y="52980"/>
                  </a:lnTo>
                  <a:lnTo>
                    <a:pt x="441228" y="52259"/>
                  </a:lnTo>
                  <a:cubicBezTo>
                    <a:pt x="441228" y="52259"/>
                    <a:pt x="432991" y="65233"/>
                    <a:pt x="421889" y="65233"/>
                  </a:cubicBezTo>
                  <a:lnTo>
                    <a:pt x="412935" y="65233"/>
                  </a:lnTo>
                  <a:lnTo>
                    <a:pt x="412935" y="20543"/>
                  </a:lnTo>
                  <a:cubicBezTo>
                    <a:pt x="412935" y="15858"/>
                    <a:pt x="415442" y="14777"/>
                    <a:pt x="418666" y="14777"/>
                  </a:cubicBezTo>
                  <a:lnTo>
                    <a:pt x="419740" y="14777"/>
                  </a:lnTo>
                  <a:lnTo>
                    <a:pt x="419740" y="13335"/>
                  </a:lnTo>
                  <a:lnTo>
                    <a:pt x="392880" y="13335"/>
                  </a:lnTo>
                  <a:lnTo>
                    <a:pt x="392880" y="14777"/>
                  </a:lnTo>
                  <a:lnTo>
                    <a:pt x="393954" y="14777"/>
                  </a:lnTo>
                  <a:cubicBezTo>
                    <a:pt x="397177" y="14777"/>
                    <a:pt x="399684" y="15858"/>
                    <a:pt x="399684" y="20543"/>
                  </a:cubicBezTo>
                  <a:lnTo>
                    <a:pt x="399684" y="62711"/>
                  </a:lnTo>
                  <a:cubicBezTo>
                    <a:pt x="399684" y="67396"/>
                    <a:pt x="397177" y="68477"/>
                    <a:pt x="394312" y="68837"/>
                  </a:cubicBezTo>
                  <a:cubicBezTo>
                    <a:pt x="391447" y="68837"/>
                    <a:pt x="388940" y="67035"/>
                    <a:pt x="387507" y="63431"/>
                  </a:cubicBezTo>
                  <a:cubicBezTo>
                    <a:pt x="386433" y="60909"/>
                    <a:pt x="365303" y="12254"/>
                    <a:pt x="365303" y="12254"/>
                  </a:cubicBezTo>
                  <a:lnTo>
                    <a:pt x="363512" y="12254"/>
                  </a:lnTo>
                  <a:lnTo>
                    <a:pt x="342382" y="63431"/>
                  </a:lnTo>
                  <a:cubicBezTo>
                    <a:pt x="340949" y="67035"/>
                    <a:pt x="338442" y="68837"/>
                    <a:pt x="335219" y="68837"/>
                  </a:cubicBezTo>
                  <a:close/>
                  <a:moveTo>
                    <a:pt x="289377" y="14416"/>
                  </a:moveTo>
                  <a:lnTo>
                    <a:pt x="287945" y="14416"/>
                  </a:lnTo>
                  <a:lnTo>
                    <a:pt x="287945" y="12975"/>
                  </a:lnTo>
                  <a:lnTo>
                    <a:pt x="316238" y="12975"/>
                  </a:lnTo>
                  <a:lnTo>
                    <a:pt x="316238" y="14416"/>
                  </a:lnTo>
                  <a:lnTo>
                    <a:pt x="314447" y="14416"/>
                  </a:lnTo>
                  <a:cubicBezTo>
                    <a:pt x="312298" y="14416"/>
                    <a:pt x="309075" y="15858"/>
                    <a:pt x="311940" y="20904"/>
                  </a:cubicBezTo>
                  <a:lnTo>
                    <a:pt x="322684" y="39645"/>
                  </a:lnTo>
                  <a:cubicBezTo>
                    <a:pt x="322684" y="39645"/>
                    <a:pt x="330921" y="25949"/>
                    <a:pt x="333786" y="20904"/>
                  </a:cubicBezTo>
                  <a:cubicBezTo>
                    <a:pt x="336652" y="15858"/>
                    <a:pt x="333428" y="14416"/>
                    <a:pt x="331280" y="14416"/>
                  </a:cubicBezTo>
                  <a:lnTo>
                    <a:pt x="329489" y="14416"/>
                  </a:lnTo>
                  <a:lnTo>
                    <a:pt x="329489" y="12975"/>
                  </a:lnTo>
                  <a:lnTo>
                    <a:pt x="349187" y="12975"/>
                  </a:lnTo>
                  <a:lnTo>
                    <a:pt x="349187" y="14416"/>
                  </a:lnTo>
                  <a:lnTo>
                    <a:pt x="347754" y="14416"/>
                  </a:lnTo>
                  <a:cubicBezTo>
                    <a:pt x="344889" y="14416"/>
                    <a:pt x="342740" y="16218"/>
                    <a:pt x="340591" y="19822"/>
                  </a:cubicBezTo>
                  <a:lnTo>
                    <a:pt x="325549" y="45411"/>
                  </a:lnTo>
                  <a:lnTo>
                    <a:pt x="325549" y="62350"/>
                  </a:lnTo>
                  <a:cubicBezTo>
                    <a:pt x="325549" y="67035"/>
                    <a:pt x="328056" y="68477"/>
                    <a:pt x="330921" y="68477"/>
                  </a:cubicBezTo>
                  <a:lnTo>
                    <a:pt x="332354" y="68477"/>
                  </a:lnTo>
                  <a:lnTo>
                    <a:pt x="332354" y="69919"/>
                  </a:lnTo>
                  <a:lnTo>
                    <a:pt x="305493" y="69919"/>
                  </a:lnTo>
                  <a:lnTo>
                    <a:pt x="305493" y="68477"/>
                  </a:lnTo>
                  <a:lnTo>
                    <a:pt x="306926" y="68477"/>
                  </a:lnTo>
                  <a:cubicBezTo>
                    <a:pt x="310149" y="68477"/>
                    <a:pt x="312298" y="67396"/>
                    <a:pt x="312298" y="62350"/>
                  </a:cubicBezTo>
                  <a:lnTo>
                    <a:pt x="312298" y="46853"/>
                  </a:lnTo>
                  <a:lnTo>
                    <a:pt x="296898" y="19822"/>
                  </a:lnTo>
                  <a:cubicBezTo>
                    <a:pt x="294749" y="16218"/>
                    <a:pt x="292959" y="14416"/>
                    <a:pt x="289735" y="14416"/>
                  </a:cubicBezTo>
                  <a:close/>
                  <a:moveTo>
                    <a:pt x="263949" y="16218"/>
                  </a:moveTo>
                  <a:cubicBezTo>
                    <a:pt x="273261" y="16218"/>
                    <a:pt x="278633" y="24147"/>
                    <a:pt x="278633" y="41447"/>
                  </a:cubicBezTo>
                  <a:cubicBezTo>
                    <a:pt x="278633" y="58746"/>
                    <a:pt x="272903" y="66675"/>
                    <a:pt x="263949" y="66675"/>
                  </a:cubicBezTo>
                  <a:cubicBezTo>
                    <a:pt x="254638" y="66675"/>
                    <a:pt x="249265" y="58746"/>
                    <a:pt x="249265" y="41447"/>
                  </a:cubicBezTo>
                  <a:cubicBezTo>
                    <a:pt x="249265" y="24147"/>
                    <a:pt x="254996" y="16218"/>
                    <a:pt x="263949" y="16218"/>
                  </a:cubicBezTo>
                  <a:close/>
                  <a:moveTo>
                    <a:pt x="263949" y="71000"/>
                  </a:moveTo>
                  <a:cubicBezTo>
                    <a:pt x="280065" y="71000"/>
                    <a:pt x="292600" y="59827"/>
                    <a:pt x="292600" y="41447"/>
                  </a:cubicBezTo>
                  <a:cubicBezTo>
                    <a:pt x="292600" y="23066"/>
                    <a:pt x="280065" y="11893"/>
                    <a:pt x="263949" y="11893"/>
                  </a:cubicBezTo>
                  <a:cubicBezTo>
                    <a:pt x="247833" y="11893"/>
                    <a:pt x="235298" y="23066"/>
                    <a:pt x="235298" y="41447"/>
                  </a:cubicBezTo>
                  <a:cubicBezTo>
                    <a:pt x="235298" y="59827"/>
                    <a:pt x="247833" y="71000"/>
                    <a:pt x="263949" y="71000"/>
                  </a:cubicBezTo>
                  <a:close/>
                </a:path>
              </a:pathLst>
            </a:custGeom>
            <a:solidFill>
              <a:srgbClr val="FEFEFE"/>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9" name="Freeform: Shape 8">
              <a:extLst>
                <a:ext uri="{FF2B5EF4-FFF2-40B4-BE49-F238E27FC236}">
                  <a16:creationId xmlns:a16="http://schemas.microsoft.com/office/drawing/2014/main" id="{FF407F2A-88F9-8121-E4E3-A5D5CAFD826A}"/>
                </a:ext>
              </a:extLst>
            </p:cNvPr>
            <p:cNvSpPr/>
            <p:nvPr/>
          </p:nvSpPr>
          <p:spPr>
            <a:xfrm>
              <a:off x="2456032" y="4704987"/>
              <a:ext cx="859421" cy="1062835"/>
            </a:xfrm>
            <a:custGeom>
              <a:avLst/>
              <a:gdLst>
                <a:gd name="connsiteX0" fmla="*/ 366262 w 859421"/>
                <a:gd name="connsiteY0" fmla="*/ 821364 h 1062835"/>
                <a:gd name="connsiteX1" fmla="*/ 307169 w 859421"/>
                <a:gd name="connsiteY1" fmla="*/ 911105 h 1062835"/>
                <a:gd name="connsiteX2" fmla="*/ 366262 w 859421"/>
                <a:gd name="connsiteY2" fmla="*/ 821364 h 1062835"/>
                <a:gd name="connsiteX3" fmla="*/ 76169 w 859421"/>
                <a:gd name="connsiteY3" fmla="*/ 794333 h 1062835"/>
                <a:gd name="connsiteX4" fmla="*/ 76319 w 859421"/>
                <a:gd name="connsiteY4" fmla="*/ 794770 h 1062835"/>
                <a:gd name="connsiteX5" fmla="*/ 76169 w 859421"/>
                <a:gd name="connsiteY5" fmla="*/ 794694 h 1062835"/>
                <a:gd name="connsiteX6" fmla="*/ 671398 w 859421"/>
                <a:gd name="connsiteY6" fmla="*/ 770186 h 1062835"/>
                <a:gd name="connsiteX7" fmla="*/ 695393 w 859421"/>
                <a:gd name="connsiteY7" fmla="*/ 774511 h 1062835"/>
                <a:gd name="connsiteX8" fmla="*/ 719030 w 859421"/>
                <a:gd name="connsiteY8" fmla="*/ 770907 h 1062835"/>
                <a:gd name="connsiteX9" fmla="*/ 765230 w 859421"/>
                <a:gd name="connsiteY9" fmla="*/ 788206 h 1062835"/>
                <a:gd name="connsiteX10" fmla="*/ 419983 w 859421"/>
                <a:gd name="connsiteY10" fmla="*/ 1062835 h 1062835"/>
                <a:gd name="connsiteX11" fmla="*/ 95349 w 859421"/>
                <a:gd name="connsiteY11" fmla="*/ 850158 h 1062835"/>
                <a:gd name="connsiteX12" fmla="*/ 76319 w 859421"/>
                <a:gd name="connsiteY12" fmla="*/ 794770 h 1062835"/>
                <a:gd name="connsiteX13" fmla="*/ 124473 w 859421"/>
                <a:gd name="connsiteY13" fmla="*/ 819066 h 1062835"/>
                <a:gd name="connsiteX14" fmla="*/ 177881 w 859421"/>
                <a:gd name="connsiteY14" fmla="*/ 826409 h 1062835"/>
                <a:gd name="connsiteX15" fmla="*/ 189699 w 859421"/>
                <a:gd name="connsiteY15" fmla="*/ 826049 h 1062835"/>
                <a:gd name="connsiteX16" fmla="*/ 419983 w 859421"/>
                <a:gd name="connsiteY16" fmla="*/ 966967 h 1062835"/>
                <a:gd name="connsiteX17" fmla="*/ 671398 w 859421"/>
                <a:gd name="connsiteY17" fmla="*/ 770186 h 1062835"/>
                <a:gd name="connsiteX18" fmla="*/ 515786 w 859421"/>
                <a:gd name="connsiteY18" fmla="*/ 745679 h 1062835"/>
                <a:gd name="connsiteX19" fmla="*/ 520263 w 859421"/>
                <a:gd name="connsiteY19" fmla="*/ 751806 h 1062835"/>
                <a:gd name="connsiteX20" fmla="*/ 566104 w 859421"/>
                <a:gd name="connsiteY20" fmla="*/ 810552 h 1062835"/>
                <a:gd name="connsiteX21" fmla="*/ 624839 w 859421"/>
                <a:gd name="connsiteY21" fmla="*/ 827130 h 1062835"/>
                <a:gd name="connsiteX22" fmla="*/ 568253 w 859421"/>
                <a:gd name="connsiteY22" fmla="*/ 892724 h 1062835"/>
                <a:gd name="connsiteX23" fmla="*/ 477644 w 859421"/>
                <a:gd name="connsiteY23" fmla="*/ 865694 h 1062835"/>
                <a:gd name="connsiteX24" fmla="*/ 481225 w 859421"/>
                <a:gd name="connsiteY24" fmla="*/ 904618 h 1062835"/>
                <a:gd name="connsiteX25" fmla="*/ 549272 w 859421"/>
                <a:gd name="connsiteY25" fmla="*/ 906780 h 1062835"/>
                <a:gd name="connsiteX26" fmla="*/ 514174 w 859421"/>
                <a:gd name="connsiteY26" fmla="*/ 925882 h 1062835"/>
                <a:gd name="connsiteX27" fmla="*/ 445769 w 859421"/>
                <a:gd name="connsiteY27" fmla="*/ 934531 h 1062835"/>
                <a:gd name="connsiteX28" fmla="*/ 426072 w 859421"/>
                <a:gd name="connsiteY28" fmla="*/ 807308 h 1062835"/>
                <a:gd name="connsiteX29" fmla="*/ 510235 w 859421"/>
                <a:gd name="connsiteY29" fmla="*/ 746039 h 1062835"/>
                <a:gd name="connsiteX30" fmla="*/ 515786 w 859421"/>
                <a:gd name="connsiteY30" fmla="*/ 745679 h 1062835"/>
                <a:gd name="connsiteX31" fmla="*/ 95150 w 859421"/>
                <a:gd name="connsiteY31" fmla="*/ 741714 h 1062835"/>
                <a:gd name="connsiteX32" fmla="*/ 135643 w 859421"/>
                <a:gd name="connsiteY32" fmla="*/ 776077 h 1062835"/>
                <a:gd name="connsiteX33" fmla="*/ 177782 w 859421"/>
                <a:gd name="connsiteY33" fmla="*/ 781706 h 1062835"/>
                <a:gd name="connsiteX34" fmla="*/ 177523 w 859421"/>
                <a:gd name="connsiteY34" fmla="*/ 781719 h 1062835"/>
                <a:gd name="connsiteX35" fmla="*/ 177881 w 859421"/>
                <a:gd name="connsiteY35" fmla="*/ 781719 h 1062835"/>
                <a:gd name="connsiteX36" fmla="*/ 177782 w 859421"/>
                <a:gd name="connsiteY36" fmla="*/ 781706 h 1062835"/>
                <a:gd name="connsiteX37" fmla="*/ 193415 w 859421"/>
                <a:gd name="connsiteY37" fmla="*/ 780909 h 1062835"/>
                <a:gd name="connsiteX38" fmla="*/ 204741 w 859421"/>
                <a:gd name="connsiteY38" fmla="*/ 776313 h 1062835"/>
                <a:gd name="connsiteX39" fmla="*/ 199369 w 859421"/>
                <a:gd name="connsiteY39" fmla="*/ 765141 h 1062835"/>
                <a:gd name="connsiteX40" fmla="*/ 122011 w 859421"/>
                <a:gd name="connsiteY40" fmla="*/ 759014 h 1062835"/>
                <a:gd name="connsiteX41" fmla="*/ 95150 w 859421"/>
                <a:gd name="connsiteY41" fmla="*/ 741714 h 1062835"/>
                <a:gd name="connsiteX42" fmla="*/ 456872 w 859421"/>
                <a:gd name="connsiteY42" fmla="*/ 575567 h 1062835"/>
                <a:gd name="connsiteX43" fmla="*/ 482658 w 859421"/>
                <a:gd name="connsiteY43" fmla="*/ 644044 h 1062835"/>
                <a:gd name="connsiteX44" fmla="*/ 485523 w 859421"/>
                <a:gd name="connsiteY44" fmla="*/ 653415 h 1062835"/>
                <a:gd name="connsiteX45" fmla="*/ 495909 w 859421"/>
                <a:gd name="connsiteY45" fmla="*/ 620979 h 1062835"/>
                <a:gd name="connsiteX46" fmla="*/ 524202 w 859421"/>
                <a:gd name="connsiteY46" fmla="*/ 689816 h 1062835"/>
                <a:gd name="connsiteX47" fmla="*/ 543542 w 859421"/>
                <a:gd name="connsiteY47" fmla="*/ 661344 h 1062835"/>
                <a:gd name="connsiteX48" fmla="*/ 564314 w 859421"/>
                <a:gd name="connsiteY48" fmla="*/ 705674 h 1062835"/>
                <a:gd name="connsiteX49" fmla="*/ 574342 w 859421"/>
                <a:gd name="connsiteY49" fmla="*/ 703151 h 1062835"/>
                <a:gd name="connsiteX50" fmla="*/ 578997 w 859421"/>
                <a:gd name="connsiteY50" fmla="*/ 691618 h 1062835"/>
                <a:gd name="connsiteX51" fmla="*/ 585802 w 859421"/>
                <a:gd name="connsiteY51" fmla="*/ 689456 h 1062835"/>
                <a:gd name="connsiteX52" fmla="*/ 644929 w 859421"/>
                <a:gd name="connsiteY52" fmla="*/ 698376 h 1062835"/>
                <a:gd name="connsiteX53" fmla="*/ 662549 w 859421"/>
                <a:gd name="connsiteY53" fmla="*/ 700902 h 1062835"/>
                <a:gd name="connsiteX54" fmla="*/ 662802 w 859421"/>
                <a:gd name="connsiteY54" fmla="*/ 700989 h 1062835"/>
                <a:gd name="connsiteX55" fmla="*/ 663160 w 859421"/>
                <a:gd name="connsiteY55" fmla="*/ 700989 h 1062835"/>
                <a:gd name="connsiteX56" fmla="*/ 662549 w 859421"/>
                <a:gd name="connsiteY56" fmla="*/ 700902 h 1062835"/>
                <a:gd name="connsiteX57" fmla="*/ 653200 w 859421"/>
                <a:gd name="connsiteY57" fmla="*/ 697666 h 1062835"/>
                <a:gd name="connsiteX58" fmla="*/ 609081 w 859421"/>
                <a:gd name="connsiteY58" fmla="*/ 679725 h 1062835"/>
                <a:gd name="connsiteX59" fmla="*/ 505937 w 859421"/>
                <a:gd name="connsiteY59" fmla="*/ 604760 h 1062835"/>
                <a:gd name="connsiteX60" fmla="*/ 456872 w 859421"/>
                <a:gd name="connsiteY60" fmla="*/ 575567 h 1062835"/>
                <a:gd name="connsiteX61" fmla="*/ 504146 w 859421"/>
                <a:gd name="connsiteY61" fmla="*/ 497359 h 1062835"/>
                <a:gd name="connsiteX62" fmla="*/ 534230 w 859421"/>
                <a:gd name="connsiteY62" fmla="*/ 539167 h 1062835"/>
                <a:gd name="connsiteX63" fmla="*/ 653132 w 859421"/>
                <a:gd name="connsiteY63" fmla="*/ 640080 h 1062835"/>
                <a:gd name="connsiteX64" fmla="*/ 700407 w 859421"/>
                <a:gd name="connsiteY64" fmla="*/ 652334 h 1062835"/>
                <a:gd name="connsiteX65" fmla="*/ 770961 w 859421"/>
                <a:gd name="connsiteY65" fmla="*/ 597192 h 1062835"/>
                <a:gd name="connsiteX66" fmla="*/ 812147 w 859421"/>
                <a:gd name="connsiteY66" fmla="*/ 606562 h 1062835"/>
                <a:gd name="connsiteX67" fmla="*/ 800686 w 859421"/>
                <a:gd name="connsiteY67" fmla="*/ 611608 h 1062835"/>
                <a:gd name="connsiteX68" fmla="*/ 787793 w 859421"/>
                <a:gd name="connsiteY68" fmla="*/ 624583 h 1062835"/>
                <a:gd name="connsiteX69" fmla="*/ 757351 w 859421"/>
                <a:gd name="connsiteY69" fmla="*/ 662425 h 1062835"/>
                <a:gd name="connsiteX70" fmla="*/ 815370 w 859421"/>
                <a:gd name="connsiteY70" fmla="*/ 665669 h 1062835"/>
                <a:gd name="connsiteX71" fmla="*/ 822175 w 859421"/>
                <a:gd name="connsiteY71" fmla="*/ 677923 h 1062835"/>
                <a:gd name="connsiteX72" fmla="*/ 831486 w 859421"/>
                <a:gd name="connsiteY72" fmla="*/ 718288 h 1062835"/>
                <a:gd name="connsiteX73" fmla="*/ 831844 w 859421"/>
                <a:gd name="connsiteY73" fmla="*/ 719009 h 1062835"/>
                <a:gd name="connsiteX74" fmla="*/ 817877 w 859421"/>
                <a:gd name="connsiteY74" fmla="*/ 703151 h 1062835"/>
                <a:gd name="connsiteX75" fmla="*/ 795314 w 859421"/>
                <a:gd name="connsiteY75" fmla="*/ 708557 h 1062835"/>
                <a:gd name="connsiteX76" fmla="*/ 747681 w 859421"/>
                <a:gd name="connsiteY76" fmla="*/ 708557 h 1062835"/>
                <a:gd name="connsiteX77" fmla="*/ 778123 w 859421"/>
                <a:gd name="connsiteY77" fmla="*/ 720450 h 1062835"/>
                <a:gd name="connsiteX78" fmla="*/ 788509 w 859421"/>
                <a:gd name="connsiteY78" fmla="*/ 757212 h 1062835"/>
                <a:gd name="connsiteX79" fmla="*/ 782779 w 859421"/>
                <a:gd name="connsiteY79" fmla="*/ 779917 h 1062835"/>
                <a:gd name="connsiteX80" fmla="*/ 776691 w 859421"/>
                <a:gd name="connsiteY80" fmla="*/ 777394 h 1062835"/>
                <a:gd name="connsiteX81" fmla="*/ 769886 w 859421"/>
                <a:gd name="connsiteY81" fmla="*/ 766222 h 1062835"/>
                <a:gd name="connsiteX82" fmla="*/ 727984 w 859421"/>
                <a:gd name="connsiteY82" fmla="*/ 739192 h 1062835"/>
                <a:gd name="connsiteX83" fmla="*/ 642388 w 859421"/>
                <a:gd name="connsiteY83" fmla="*/ 721171 h 1062835"/>
                <a:gd name="connsiteX84" fmla="*/ 533514 w 859421"/>
                <a:gd name="connsiteY84" fmla="*/ 735227 h 1062835"/>
                <a:gd name="connsiteX85" fmla="*/ 542825 w 859421"/>
                <a:gd name="connsiteY85" fmla="*/ 698105 h 1062835"/>
                <a:gd name="connsiteX86" fmla="*/ 536737 w 859421"/>
                <a:gd name="connsiteY86" fmla="*/ 695582 h 1062835"/>
                <a:gd name="connsiteX87" fmla="*/ 500565 w 859421"/>
                <a:gd name="connsiteY87" fmla="*/ 709638 h 1062835"/>
                <a:gd name="connsiteX88" fmla="*/ 501997 w 859421"/>
                <a:gd name="connsiteY88" fmla="*/ 652694 h 1062835"/>
                <a:gd name="connsiteX89" fmla="*/ 460453 w 859421"/>
                <a:gd name="connsiteY89" fmla="*/ 675760 h 1062835"/>
                <a:gd name="connsiteX90" fmla="*/ 461528 w 859421"/>
                <a:gd name="connsiteY90" fmla="*/ 632872 h 1062835"/>
                <a:gd name="connsiteX91" fmla="*/ 427862 w 859421"/>
                <a:gd name="connsiteY91" fmla="*/ 604760 h 1062835"/>
                <a:gd name="connsiteX92" fmla="*/ 432518 w 859421"/>
                <a:gd name="connsiteY92" fmla="*/ 611608 h 1062835"/>
                <a:gd name="connsiteX93" fmla="*/ 436458 w 859421"/>
                <a:gd name="connsiteY93" fmla="*/ 691978 h 1062835"/>
                <a:gd name="connsiteX94" fmla="*/ 490537 w 859421"/>
                <a:gd name="connsiteY94" fmla="*/ 683329 h 1062835"/>
                <a:gd name="connsiteX95" fmla="*/ 480509 w 859421"/>
                <a:gd name="connsiteY95" fmla="*/ 715044 h 1062835"/>
                <a:gd name="connsiteX96" fmla="*/ 431802 w 859421"/>
                <a:gd name="connsiteY96" fmla="*/ 755049 h 1062835"/>
                <a:gd name="connsiteX97" fmla="*/ 389900 w 859421"/>
                <a:gd name="connsiteY97" fmla="*/ 798658 h 1062835"/>
                <a:gd name="connsiteX98" fmla="*/ 420700 w 859421"/>
                <a:gd name="connsiteY98" fmla="*/ 859927 h 1062835"/>
                <a:gd name="connsiteX99" fmla="*/ 398853 w 859421"/>
                <a:gd name="connsiteY99" fmla="*/ 926602 h 1062835"/>
                <a:gd name="connsiteX100" fmla="*/ 399211 w 859421"/>
                <a:gd name="connsiteY100" fmla="*/ 944983 h 1062835"/>
                <a:gd name="connsiteX101" fmla="*/ 364113 w 859421"/>
                <a:gd name="connsiteY101" fmla="*/ 939217 h 1062835"/>
                <a:gd name="connsiteX102" fmla="*/ 359458 w 859421"/>
                <a:gd name="connsiteY102" fmla="*/ 922277 h 1062835"/>
                <a:gd name="connsiteX103" fmla="*/ 357309 w 859421"/>
                <a:gd name="connsiteY103" fmla="*/ 916151 h 1062835"/>
                <a:gd name="connsiteX104" fmla="*/ 345132 w 859421"/>
                <a:gd name="connsiteY104" fmla="*/ 933810 h 1062835"/>
                <a:gd name="connsiteX105" fmla="*/ 260253 w 859421"/>
                <a:gd name="connsiteY105" fmla="*/ 884435 h 1062835"/>
                <a:gd name="connsiteX106" fmla="*/ 294634 w 859421"/>
                <a:gd name="connsiteY106" fmla="*/ 759374 h 1062835"/>
                <a:gd name="connsiteX107" fmla="*/ 383453 w 859421"/>
                <a:gd name="connsiteY107" fmla="*/ 605842 h 1062835"/>
                <a:gd name="connsiteX108" fmla="*/ 264551 w 859421"/>
                <a:gd name="connsiteY108" fmla="*/ 765141 h 1062835"/>
                <a:gd name="connsiteX109" fmla="*/ 248076 w 859421"/>
                <a:gd name="connsiteY109" fmla="*/ 872542 h 1062835"/>
                <a:gd name="connsiteX110" fmla="*/ 235183 w 859421"/>
                <a:gd name="connsiteY110" fmla="*/ 857765 h 1062835"/>
                <a:gd name="connsiteX111" fmla="*/ 238764 w 859421"/>
                <a:gd name="connsiteY111" fmla="*/ 740994 h 1062835"/>
                <a:gd name="connsiteX112" fmla="*/ 383095 w 859421"/>
                <a:gd name="connsiteY112" fmla="*/ 535562 h 1062835"/>
                <a:gd name="connsiteX113" fmla="*/ 384527 w 859421"/>
                <a:gd name="connsiteY113" fmla="*/ 534481 h 1062835"/>
                <a:gd name="connsiteX114" fmla="*/ 429295 w 859421"/>
                <a:gd name="connsiteY114" fmla="*/ 573405 h 1062835"/>
                <a:gd name="connsiteX115" fmla="*/ 432876 w 859421"/>
                <a:gd name="connsiteY115" fmla="*/ 579892 h 1062835"/>
                <a:gd name="connsiteX116" fmla="*/ 450067 w 859421"/>
                <a:gd name="connsiteY116" fmla="*/ 545293 h 1062835"/>
                <a:gd name="connsiteX117" fmla="*/ 449709 w 859421"/>
                <a:gd name="connsiteY117" fmla="*/ 501684 h 1062835"/>
                <a:gd name="connsiteX118" fmla="*/ 493044 w 859421"/>
                <a:gd name="connsiteY118" fmla="*/ 531598 h 1062835"/>
                <a:gd name="connsiteX119" fmla="*/ 504504 w 859421"/>
                <a:gd name="connsiteY119" fmla="*/ 538446 h 1062835"/>
                <a:gd name="connsiteX120" fmla="*/ 504146 w 859421"/>
                <a:gd name="connsiteY120" fmla="*/ 497359 h 1062835"/>
                <a:gd name="connsiteX121" fmla="*/ 480867 w 859421"/>
                <a:gd name="connsiteY121" fmla="*/ 432487 h 1062835"/>
                <a:gd name="connsiteX122" fmla="*/ 622691 w 859421"/>
                <a:gd name="connsiteY122" fmla="*/ 453750 h 1062835"/>
                <a:gd name="connsiteX123" fmla="*/ 654207 w 859421"/>
                <a:gd name="connsiteY123" fmla="*/ 508532 h 1062835"/>
                <a:gd name="connsiteX124" fmla="*/ 676412 w 859421"/>
                <a:gd name="connsiteY124" fmla="*/ 566557 h 1062835"/>
                <a:gd name="connsiteX125" fmla="*/ 617677 w 859421"/>
                <a:gd name="connsiteY125" fmla="*/ 516821 h 1062835"/>
                <a:gd name="connsiteX126" fmla="*/ 600844 w 859421"/>
                <a:gd name="connsiteY126" fmla="*/ 479700 h 1062835"/>
                <a:gd name="connsiteX127" fmla="*/ 600486 w 859421"/>
                <a:gd name="connsiteY127" fmla="*/ 480060 h 1062835"/>
                <a:gd name="connsiteX128" fmla="*/ 563239 w 859421"/>
                <a:gd name="connsiteY128" fmla="*/ 466725 h 1062835"/>
                <a:gd name="connsiteX129" fmla="*/ 581504 w 859421"/>
                <a:gd name="connsiteY129" fmla="*/ 485466 h 1062835"/>
                <a:gd name="connsiteX130" fmla="*/ 614095 w 859421"/>
                <a:gd name="connsiteY130" fmla="*/ 575928 h 1062835"/>
                <a:gd name="connsiteX131" fmla="*/ 548914 w 859421"/>
                <a:gd name="connsiteY131" fmla="*/ 526913 h 1062835"/>
                <a:gd name="connsiteX132" fmla="*/ 480867 w 859421"/>
                <a:gd name="connsiteY132" fmla="*/ 432487 h 1062835"/>
                <a:gd name="connsiteX133" fmla="*/ 616244 w 859421"/>
                <a:gd name="connsiteY133" fmla="*/ 411943 h 1062835"/>
                <a:gd name="connsiteX134" fmla="*/ 689663 w 859421"/>
                <a:gd name="connsiteY134" fmla="*/ 466725 h 1062835"/>
                <a:gd name="connsiteX135" fmla="*/ 737654 w 859421"/>
                <a:gd name="connsiteY135" fmla="*/ 499162 h 1062835"/>
                <a:gd name="connsiteX136" fmla="*/ 738012 w 859421"/>
                <a:gd name="connsiteY136" fmla="*/ 500243 h 1062835"/>
                <a:gd name="connsiteX137" fmla="*/ 717598 w 859421"/>
                <a:gd name="connsiteY137" fmla="*/ 512497 h 1062835"/>
                <a:gd name="connsiteX138" fmla="*/ 717598 w 859421"/>
                <a:gd name="connsiteY138" fmla="*/ 512136 h 1062835"/>
                <a:gd name="connsiteX139" fmla="*/ 649909 w 859421"/>
                <a:gd name="connsiteY139" fmla="*/ 456994 h 1062835"/>
                <a:gd name="connsiteX140" fmla="*/ 568611 w 859421"/>
                <a:gd name="connsiteY140" fmla="*/ 422395 h 1062835"/>
                <a:gd name="connsiteX141" fmla="*/ 616244 w 859421"/>
                <a:gd name="connsiteY141" fmla="*/ 411943 h 1062835"/>
                <a:gd name="connsiteX142" fmla="*/ 722612 w 859421"/>
                <a:gd name="connsiteY142" fmla="*/ 254446 h 1062835"/>
                <a:gd name="connsiteX143" fmla="*/ 722430 w 859421"/>
                <a:gd name="connsiteY143" fmla="*/ 255016 h 1062835"/>
                <a:gd name="connsiteX144" fmla="*/ 719187 w 859421"/>
                <a:gd name="connsiteY144" fmla="*/ 258726 h 1062835"/>
                <a:gd name="connsiteX145" fmla="*/ 651700 w 859421"/>
                <a:gd name="connsiteY145" fmla="*/ 346710 h 1062835"/>
                <a:gd name="connsiteX146" fmla="*/ 660295 w 859421"/>
                <a:gd name="connsiteY146" fmla="*/ 370136 h 1062835"/>
                <a:gd name="connsiteX147" fmla="*/ 670681 w 859421"/>
                <a:gd name="connsiteY147" fmla="*/ 377344 h 1062835"/>
                <a:gd name="connsiteX148" fmla="*/ 689663 w 859421"/>
                <a:gd name="connsiteY148" fmla="*/ 328690 h 1062835"/>
                <a:gd name="connsiteX149" fmla="*/ 710166 w 859421"/>
                <a:gd name="connsiteY149" fmla="*/ 293325 h 1062835"/>
                <a:gd name="connsiteX150" fmla="*/ 722430 w 859421"/>
                <a:gd name="connsiteY150" fmla="*/ 255016 h 1062835"/>
                <a:gd name="connsiteX151" fmla="*/ 722612 w 859421"/>
                <a:gd name="connsiteY151" fmla="*/ 254807 h 1062835"/>
                <a:gd name="connsiteX152" fmla="*/ 443531 w 859421"/>
                <a:gd name="connsiteY152" fmla="*/ 245437 h 1062835"/>
                <a:gd name="connsiteX153" fmla="*/ 465825 w 859421"/>
                <a:gd name="connsiteY153" fmla="*/ 250121 h 1062835"/>
                <a:gd name="connsiteX154" fmla="*/ 516323 w 859421"/>
                <a:gd name="connsiteY154" fmla="*/ 260573 h 1062835"/>
                <a:gd name="connsiteX155" fmla="*/ 463676 w 859421"/>
                <a:gd name="connsiteY155" fmla="*/ 273548 h 1062835"/>
                <a:gd name="connsiteX156" fmla="*/ 427862 w 859421"/>
                <a:gd name="connsiteY156" fmla="*/ 269223 h 1062835"/>
                <a:gd name="connsiteX157" fmla="*/ 427146 w 859421"/>
                <a:gd name="connsiteY157" fmla="*/ 264538 h 1062835"/>
                <a:gd name="connsiteX158" fmla="*/ 443531 w 859421"/>
                <a:gd name="connsiteY158" fmla="*/ 245437 h 1062835"/>
                <a:gd name="connsiteX159" fmla="*/ 406374 w 859421"/>
                <a:gd name="connsiteY159" fmla="*/ 207954 h 1062835"/>
                <a:gd name="connsiteX160" fmla="*/ 378797 w 859421"/>
                <a:gd name="connsiteY160" fmla="*/ 244355 h 1062835"/>
                <a:gd name="connsiteX161" fmla="*/ 375574 w 859421"/>
                <a:gd name="connsiteY161" fmla="*/ 265258 h 1062835"/>
                <a:gd name="connsiteX162" fmla="*/ 381304 w 859421"/>
                <a:gd name="connsiteY162" fmla="*/ 316076 h 1062835"/>
                <a:gd name="connsiteX163" fmla="*/ 383811 w 859421"/>
                <a:gd name="connsiteY163" fmla="*/ 314274 h 1062835"/>
                <a:gd name="connsiteX164" fmla="*/ 388109 w 859421"/>
                <a:gd name="connsiteY164" fmla="*/ 277512 h 1062835"/>
                <a:gd name="connsiteX165" fmla="*/ 393481 w 859421"/>
                <a:gd name="connsiteY165" fmla="*/ 240030 h 1062835"/>
                <a:gd name="connsiteX166" fmla="*/ 406374 w 859421"/>
                <a:gd name="connsiteY166" fmla="*/ 207954 h 1062835"/>
                <a:gd name="connsiteX167" fmla="*/ 69006 w 859421"/>
                <a:gd name="connsiteY167" fmla="*/ 206152 h 1062835"/>
                <a:gd name="connsiteX168" fmla="*/ 74020 w 859421"/>
                <a:gd name="connsiteY168" fmla="*/ 326888 h 1062835"/>
                <a:gd name="connsiteX169" fmla="*/ 89062 w 859421"/>
                <a:gd name="connsiteY169" fmla="*/ 345268 h 1062835"/>
                <a:gd name="connsiteX170" fmla="*/ 76169 w 859421"/>
                <a:gd name="connsiteY170" fmla="*/ 347431 h 1062835"/>
                <a:gd name="connsiteX171" fmla="*/ 32476 w 859421"/>
                <a:gd name="connsiteY171" fmla="*/ 380588 h 1062835"/>
                <a:gd name="connsiteX172" fmla="*/ 114848 w 859421"/>
                <a:gd name="connsiteY172" fmla="*/ 383111 h 1062835"/>
                <a:gd name="connsiteX173" fmla="*/ 122727 w 859421"/>
                <a:gd name="connsiteY173" fmla="*/ 387796 h 1062835"/>
                <a:gd name="connsiteX174" fmla="*/ 122727 w 859421"/>
                <a:gd name="connsiteY174" fmla="*/ 387436 h 1062835"/>
                <a:gd name="connsiteX175" fmla="*/ 69006 w 859421"/>
                <a:gd name="connsiteY175" fmla="*/ 206152 h 1062835"/>
                <a:gd name="connsiteX176" fmla="*/ 317197 w 859421"/>
                <a:gd name="connsiteY176" fmla="*/ 200385 h 1062835"/>
                <a:gd name="connsiteX177" fmla="*/ 231244 w 859421"/>
                <a:gd name="connsiteY177" fmla="*/ 270304 h 1062835"/>
                <a:gd name="connsiteX178" fmla="*/ 250225 w 859421"/>
                <a:gd name="connsiteY178" fmla="*/ 273187 h 1062835"/>
                <a:gd name="connsiteX179" fmla="*/ 267416 w 859421"/>
                <a:gd name="connsiteY179" fmla="*/ 272827 h 1062835"/>
                <a:gd name="connsiteX180" fmla="*/ 228020 w 859421"/>
                <a:gd name="connsiteY180" fmla="*/ 369776 h 1062835"/>
                <a:gd name="connsiteX181" fmla="*/ 257030 w 859421"/>
                <a:gd name="connsiteY181" fmla="*/ 356801 h 1062835"/>
                <a:gd name="connsiteX182" fmla="*/ 257746 w 859421"/>
                <a:gd name="connsiteY182" fmla="*/ 357162 h 1062835"/>
                <a:gd name="connsiteX183" fmla="*/ 261685 w 859421"/>
                <a:gd name="connsiteY183" fmla="*/ 361847 h 1062835"/>
                <a:gd name="connsiteX184" fmla="*/ 265625 w 859421"/>
                <a:gd name="connsiteY184" fmla="*/ 492674 h 1062835"/>
                <a:gd name="connsiteX185" fmla="*/ 267416 w 859421"/>
                <a:gd name="connsiteY185" fmla="*/ 492674 h 1062835"/>
                <a:gd name="connsiteX186" fmla="*/ 316481 w 859421"/>
                <a:gd name="connsiteY186" fmla="*/ 419872 h 1062835"/>
                <a:gd name="connsiteX187" fmla="*/ 342267 w 859421"/>
                <a:gd name="connsiteY187" fmla="*/ 400771 h 1062835"/>
                <a:gd name="connsiteX188" fmla="*/ 363039 w 859421"/>
                <a:gd name="connsiteY188" fmla="*/ 435370 h 1062835"/>
                <a:gd name="connsiteX189" fmla="*/ 370560 w 859421"/>
                <a:gd name="connsiteY189" fmla="*/ 427080 h 1062835"/>
                <a:gd name="connsiteX190" fmla="*/ 401002 w 859421"/>
                <a:gd name="connsiteY190" fmla="*/ 384553 h 1062835"/>
                <a:gd name="connsiteX191" fmla="*/ 419267 w 859421"/>
                <a:gd name="connsiteY191" fmla="*/ 415908 h 1062835"/>
                <a:gd name="connsiteX192" fmla="*/ 404225 w 859421"/>
                <a:gd name="connsiteY192" fmla="*/ 362207 h 1062835"/>
                <a:gd name="connsiteX193" fmla="*/ 368053 w 859421"/>
                <a:gd name="connsiteY193" fmla="*/ 406537 h 1062835"/>
                <a:gd name="connsiteX194" fmla="*/ 355876 w 859421"/>
                <a:gd name="connsiteY194" fmla="*/ 353918 h 1062835"/>
                <a:gd name="connsiteX195" fmla="*/ 318630 w 859421"/>
                <a:gd name="connsiteY195" fmla="*/ 389959 h 1062835"/>
                <a:gd name="connsiteX196" fmla="*/ 281025 w 859421"/>
                <a:gd name="connsiteY196" fmla="*/ 414827 h 1062835"/>
                <a:gd name="connsiteX197" fmla="*/ 287472 w 859421"/>
                <a:gd name="connsiteY197" fmla="*/ 361487 h 1062835"/>
                <a:gd name="connsiteX198" fmla="*/ 311825 w 859421"/>
                <a:gd name="connsiteY198" fmla="*/ 305263 h 1062835"/>
                <a:gd name="connsiteX199" fmla="*/ 270639 w 859421"/>
                <a:gd name="connsiteY199" fmla="*/ 322923 h 1062835"/>
                <a:gd name="connsiteX200" fmla="*/ 319346 w 859421"/>
                <a:gd name="connsiteY200" fmla="*/ 233543 h 1062835"/>
                <a:gd name="connsiteX201" fmla="*/ 298574 w 859421"/>
                <a:gd name="connsiteY201" fmla="*/ 246517 h 1062835"/>
                <a:gd name="connsiteX202" fmla="*/ 289978 w 859421"/>
                <a:gd name="connsiteY202" fmla="*/ 243274 h 1062835"/>
                <a:gd name="connsiteX203" fmla="*/ 317197 w 859421"/>
                <a:gd name="connsiteY203" fmla="*/ 200385 h 1062835"/>
                <a:gd name="connsiteX204" fmla="*/ 396604 w 859421"/>
                <a:gd name="connsiteY204" fmla="*/ 153792 h 1062835"/>
                <a:gd name="connsiteX205" fmla="*/ 390616 w 859421"/>
                <a:gd name="connsiteY205" fmla="*/ 154974 h 1062835"/>
                <a:gd name="connsiteX206" fmla="*/ 416044 w 859421"/>
                <a:gd name="connsiteY206" fmla="*/ 173355 h 1062835"/>
                <a:gd name="connsiteX207" fmla="*/ 435025 w 859421"/>
                <a:gd name="connsiteY207" fmla="*/ 178040 h 1062835"/>
                <a:gd name="connsiteX208" fmla="*/ 446844 w 859421"/>
                <a:gd name="connsiteY208" fmla="*/ 171913 h 1062835"/>
                <a:gd name="connsiteX209" fmla="*/ 435383 w 859421"/>
                <a:gd name="connsiteY209" fmla="*/ 157497 h 1062835"/>
                <a:gd name="connsiteX210" fmla="*/ 435383 w 859421"/>
                <a:gd name="connsiteY210" fmla="*/ 157137 h 1062835"/>
                <a:gd name="connsiteX211" fmla="*/ 396604 w 859421"/>
                <a:gd name="connsiteY211" fmla="*/ 153792 h 1062835"/>
                <a:gd name="connsiteX212" fmla="*/ 83332 w 859421"/>
                <a:gd name="connsiteY212" fmla="*/ 149208 h 1062835"/>
                <a:gd name="connsiteX213" fmla="*/ 102671 w 859421"/>
                <a:gd name="connsiteY213" fmla="*/ 182365 h 1062835"/>
                <a:gd name="connsiteX214" fmla="*/ 102313 w 859421"/>
                <a:gd name="connsiteY214" fmla="*/ 290847 h 1062835"/>
                <a:gd name="connsiteX215" fmla="*/ 127025 w 859421"/>
                <a:gd name="connsiteY215" fmla="*/ 230299 h 1062835"/>
                <a:gd name="connsiteX216" fmla="*/ 177881 w 859421"/>
                <a:gd name="connsiteY216" fmla="*/ 210837 h 1062835"/>
                <a:gd name="connsiteX217" fmla="*/ 162123 w 859421"/>
                <a:gd name="connsiteY217" fmla="*/ 322923 h 1062835"/>
                <a:gd name="connsiteX218" fmla="*/ 140634 w 859421"/>
                <a:gd name="connsiteY218" fmla="*/ 527634 h 1062835"/>
                <a:gd name="connsiteX219" fmla="*/ 151020 w 859421"/>
                <a:gd name="connsiteY219" fmla="*/ 526913 h 1062835"/>
                <a:gd name="connsiteX220" fmla="*/ 183611 w 859421"/>
                <a:gd name="connsiteY220" fmla="*/ 563674 h 1062835"/>
                <a:gd name="connsiteX221" fmla="*/ 171076 w 859421"/>
                <a:gd name="connsiteY221" fmla="*/ 565476 h 1062835"/>
                <a:gd name="connsiteX222" fmla="*/ 96583 w 859421"/>
                <a:gd name="connsiteY222" fmla="*/ 673237 h 1062835"/>
                <a:gd name="connsiteX223" fmla="*/ 212978 w 859421"/>
                <a:gd name="connsiteY223" fmla="*/ 739192 h 1062835"/>
                <a:gd name="connsiteX224" fmla="*/ 225155 w 859421"/>
                <a:gd name="connsiteY224" fmla="*/ 785684 h 1062835"/>
                <a:gd name="connsiteX225" fmla="*/ 215127 w 859421"/>
                <a:gd name="connsiteY225" fmla="*/ 795054 h 1062835"/>
                <a:gd name="connsiteX226" fmla="*/ 66857 w 859421"/>
                <a:gd name="connsiteY226" fmla="*/ 728740 h 1062835"/>
                <a:gd name="connsiteX227" fmla="*/ 67574 w 859421"/>
                <a:gd name="connsiteY227" fmla="*/ 729461 h 1062835"/>
                <a:gd name="connsiteX228" fmla="*/ 62560 w 859421"/>
                <a:gd name="connsiteY228" fmla="*/ 699547 h 1062835"/>
                <a:gd name="connsiteX229" fmla="*/ 45369 w 859421"/>
                <a:gd name="connsiteY229" fmla="*/ 690897 h 1062835"/>
                <a:gd name="connsiteX230" fmla="*/ 18508 w 859421"/>
                <a:gd name="connsiteY230" fmla="*/ 699187 h 1062835"/>
                <a:gd name="connsiteX231" fmla="*/ 63276 w 859421"/>
                <a:gd name="connsiteY231" fmla="*/ 662786 h 1062835"/>
                <a:gd name="connsiteX232" fmla="*/ 70081 w 859421"/>
                <a:gd name="connsiteY232" fmla="*/ 637197 h 1062835"/>
                <a:gd name="connsiteX233" fmla="*/ 24597 w 859421"/>
                <a:gd name="connsiteY233" fmla="*/ 644765 h 1062835"/>
                <a:gd name="connsiteX234" fmla="*/ 20299 w 859421"/>
                <a:gd name="connsiteY234" fmla="*/ 599715 h 1062835"/>
                <a:gd name="connsiteX235" fmla="*/ 85481 w 859421"/>
                <a:gd name="connsiteY235" fmla="*/ 589623 h 1062835"/>
                <a:gd name="connsiteX236" fmla="*/ 100164 w 859421"/>
                <a:gd name="connsiteY236" fmla="*/ 393202 h 1062835"/>
                <a:gd name="connsiteX237" fmla="*/ 44294 w 859421"/>
                <a:gd name="connsiteY237" fmla="*/ 392842 h 1062835"/>
                <a:gd name="connsiteX238" fmla="*/ 26387 w 859421"/>
                <a:gd name="connsiteY238" fmla="*/ 422756 h 1062835"/>
                <a:gd name="connsiteX239" fmla="*/ 243 w 859421"/>
                <a:gd name="connsiteY239" fmla="*/ 367614 h 1062835"/>
                <a:gd name="connsiteX240" fmla="*/ 42146 w 859421"/>
                <a:gd name="connsiteY240" fmla="*/ 326167 h 1062835"/>
                <a:gd name="connsiteX241" fmla="*/ 35699 w 859421"/>
                <a:gd name="connsiteY241" fmla="*/ 315715 h 1062835"/>
                <a:gd name="connsiteX242" fmla="*/ 36774 w 859421"/>
                <a:gd name="connsiteY242" fmla="*/ 220929 h 1062835"/>
                <a:gd name="connsiteX243" fmla="*/ 83332 w 859421"/>
                <a:gd name="connsiteY243" fmla="*/ 149208 h 1062835"/>
                <a:gd name="connsiteX244" fmla="*/ 264551 w 859421"/>
                <a:gd name="connsiteY244" fmla="*/ 142360 h 1062835"/>
                <a:gd name="connsiteX245" fmla="*/ 267416 w 859421"/>
                <a:gd name="connsiteY245" fmla="*/ 158578 h 1062835"/>
                <a:gd name="connsiteX246" fmla="*/ 299290 w 859421"/>
                <a:gd name="connsiteY246" fmla="*/ 185248 h 1062835"/>
                <a:gd name="connsiteX247" fmla="*/ 299290 w 859421"/>
                <a:gd name="connsiteY247" fmla="*/ 185609 h 1062835"/>
                <a:gd name="connsiteX248" fmla="*/ 324360 w 859421"/>
                <a:gd name="connsiteY248" fmla="*/ 174076 h 1062835"/>
                <a:gd name="connsiteX249" fmla="*/ 264551 w 859421"/>
                <a:gd name="connsiteY249" fmla="*/ 142360 h 1062835"/>
                <a:gd name="connsiteX250" fmla="*/ 781078 w 859421"/>
                <a:gd name="connsiteY250" fmla="*/ 141611 h 1062835"/>
                <a:gd name="connsiteX251" fmla="*/ 806416 w 859421"/>
                <a:gd name="connsiteY251" fmla="*/ 143441 h 1062835"/>
                <a:gd name="connsiteX252" fmla="*/ 836142 w 859421"/>
                <a:gd name="connsiteY252" fmla="*/ 154254 h 1062835"/>
                <a:gd name="connsiteX253" fmla="*/ 821100 w 859421"/>
                <a:gd name="connsiteY253" fmla="*/ 157858 h 1062835"/>
                <a:gd name="connsiteX254" fmla="*/ 811072 w 859421"/>
                <a:gd name="connsiteY254" fmla="*/ 171193 h 1062835"/>
                <a:gd name="connsiteX255" fmla="*/ 778840 w 859421"/>
                <a:gd name="connsiteY255" fmla="*/ 197502 h 1062835"/>
                <a:gd name="connsiteX256" fmla="*/ 843305 w 859421"/>
                <a:gd name="connsiteY256" fmla="*/ 191015 h 1062835"/>
                <a:gd name="connsiteX257" fmla="*/ 859421 w 859421"/>
                <a:gd name="connsiteY257" fmla="*/ 210477 h 1062835"/>
                <a:gd name="connsiteX258" fmla="*/ 855482 w 859421"/>
                <a:gd name="connsiteY258" fmla="*/ 212279 h 1062835"/>
                <a:gd name="connsiteX259" fmla="*/ 835426 w 859421"/>
                <a:gd name="connsiteY259" fmla="*/ 211918 h 1062835"/>
                <a:gd name="connsiteX260" fmla="*/ 818951 w 859421"/>
                <a:gd name="connsiteY260" fmla="*/ 228497 h 1062835"/>
                <a:gd name="connsiteX261" fmla="*/ 774542 w 859421"/>
                <a:gd name="connsiteY261" fmla="*/ 245436 h 1062835"/>
                <a:gd name="connsiteX262" fmla="*/ 779198 w 859421"/>
                <a:gd name="connsiteY262" fmla="*/ 264898 h 1062835"/>
                <a:gd name="connsiteX263" fmla="*/ 818235 w 859421"/>
                <a:gd name="connsiteY263" fmla="*/ 273548 h 1062835"/>
                <a:gd name="connsiteX264" fmla="*/ 838649 w 859421"/>
                <a:gd name="connsiteY264" fmla="*/ 266700 h 1062835"/>
                <a:gd name="connsiteX265" fmla="*/ 826114 w 859421"/>
                <a:gd name="connsiteY265" fmla="*/ 294451 h 1062835"/>
                <a:gd name="connsiteX266" fmla="*/ 770961 w 859421"/>
                <a:gd name="connsiteY266" fmla="*/ 314994 h 1062835"/>
                <a:gd name="connsiteX267" fmla="*/ 741951 w 859421"/>
                <a:gd name="connsiteY267" fmla="*/ 322202 h 1062835"/>
                <a:gd name="connsiteX268" fmla="*/ 729774 w 859421"/>
                <a:gd name="connsiteY268" fmla="*/ 382390 h 1062835"/>
                <a:gd name="connsiteX269" fmla="*/ 717956 w 859421"/>
                <a:gd name="connsiteY269" fmla="*/ 413385 h 1062835"/>
                <a:gd name="connsiteX270" fmla="*/ 701481 w 859421"/>
                <a:gd name="connsiteY270" fmla="*/ 382751 h 1062835"/>
                <a:gd name="connsiteX271" fmla="*/ 690021 w 859421"/>
                <a:gd name="connsiteY271" fmla="*/ 431766 h 1062835"/>
                <a:gd name="connsiteX272" fmla="*/ 643463 w 859421"/>
                <a:gd name="connsiteY272" fmla="*/ 392842 h 1062835"/>
                <a:gd name="connsiteX273" fmla="*/ 619467 w 859421"/>
                <a:gd name="connsiteY273" fmla="*/ 354999 h 1062835"/>
                <a:gd name="connsiteX274" fmla="*/ 654923 w 859421"/>
                <a:gd name="connsiteY274" fmla="*/ 312832 h 1062835"/>
                <a:gd name="connsiteX275" fmla="*/ 706853 w 859421"/>
                <a:gd name="connsiteY275" fmla="*/ 239670 h 1062835"/>
                <a:gd name="connsiteX276" fmla="*/ 735147 w 859421"/>
                <a:gd name="connsiteY276" fmla="*/ 169030 h 1062835"/>
                <a:gd name="connsiteX277" fmla="*/ 781078 w 859421"/>
                <a:gd name="connsiteY277" fmla="*/ 141611 h 1062835"/>
                <a:gd name="connsiteX278" fmla="*/ 259626 w 859421"/>
                <a:gd name="connsiteY278" fmla="*/ 123394 h 1062835"/>
                <a:gd name="connsiteX279" fmla="*/ 310034 w 859421"/>
                <a:gd name="connsiteY279" fmla="*/ 143802 h 1062835"/>
                <a:gd name="connsiteX280" fmla="*/ 327225 w 859421"/>
                <a:gd name="connsiteY280" fmla="*/ 147766 h 1062835"/>
                <a:gd name="connsiteX281" fmla="*/ 472272 w 859421"/>
                <a:gd name="connsiteY281" fmla="*/ 162182 h 1062835"/>
                <a:gd name="connsiteX282" fmla="*/ 517039 w 859421"/>
                <a:gd name="connsiteY282" fmla="*/ 170111 h 1062835"/>
                <a:gd name="connsiteX283" fmla="*/ 536021 w 859421"/>
                <a:gd name="connsiteY283" fmla="*/ 182365 h 1062835"/>
                <a:gd name="connsiteX284" fmla="*/ 517397 w 859421"/>
                <a:gd name="connsiteY284" fmla="*/ 208675 h 1062835"/>
                <a:gd name="connsiteX285" fmla="*/ 506653 w 859421"/>
                <a:gd name="connsiteY285" fmla="*/ 250842 h 1062835"/>
                <a:gd name="connsiteX286" fmla="*/ 502356 w 859421"/>
                <a:gd name="connsiteY286" fmla="*/ 239670 h 1062835"/>
                <a:gd name="connsiteX287" fmla="*/ 436816 w 859421"/>
                <a:gd name="connsiteY287" fmla="*/ 207594 h 1062835"/>
                <a:gd name="connsiteX288" fmla="*/ 420341 w 859421"/>
                <a:gd name="connsiteY288" fmla="*/ 254807 h 1062835"/>
                <a:gd name="connsiteX289" fmla="*/ 412462 w 859421"/>
                <a:gd name="connsiteY289" fmla="*/ 288324 h 1062835"/>
                <a:gd name="connsiteX290" fmla="*/ 447560 w 859421"/>
                <a:gd name="connsiteY290" fmla="*/ 303101 h 1062835"/>
                <a:gd name="connsiteX291" fmla="*/ 475137 w 859421"/>
                <a:gd name="connsiteY291" fmla="*/ 305624 h 1062835"/>
                <a:gd name="connsiteX292" fmla="*/ 491611 w 859421"/>
                <a:gd name="connsiteY292" fmla="*/ 296974 h 1062835"/>
                <a:gd name="connsiteX293" fmla="*/ 486955 w 859421"/>
                <a:gd name="connsiteY293" fmla="*/ 317517 h 1062835"/>
                <a:gd name="connsiteX294" fmla="*/ 460811 w 859421"/>
                <a:gd name="connsiteY294" fmla="*/ 327248 h 1062835"/>
                <a:gd name="connsiteX295" fmla="*/ 407090 w 859421"/>
                <a:gd name="connsiteY295" fmla="*/ 340944 h 1062835"/>
                <a:gd name="connsiteX296" fmla="*/ 424639 w 859421"/>
                <a:gd name="connsiteY296" fmla="*/ 341664 h 1062835"/>
                <a:gd name="connsiteX297" fmla="*/ 541751 w 859421"/>
                <a:gd name="connsiteY297" fmla="*/ 321842 h 1062835"/>
                <a:gd name="connsiteX298" fmla="*/ 542467 w 859421"/>
                <a:gd name="connsiteY298" fmla="*/ 322202 h 1062835"/>
                <a:gd name="connsiteX299" fmla="*/ 513458 w 859421"/>
                <a:gd name="connsiteY299" fmla="*/ 369416 h 1062835"/>
                <a:gd name="connsiteX300" fmla="*/ 455081 w 859421"/>
                <a:gd name="connsiteY300" fmla="*/ 380949 h 1062835"/>
                <a:gd name="connsiteX301" fmla="*/ 568611 w 859421"/>
                <a:gd name="connsiteY301" fmla="*/ 369055 h 1062835"/>
                <a:gd name="connsiteX302" fmla="*/ 620900 w 859421"/>
                <a:gd name="connsiteY302" fmla="*/ 398608 h 1062835"/>
                <a:gd name="connsiteX303" fmla="*/ 587235 w 859421"/>
                <a:gd name="connsiteY303" fmla="*/ 394644 h 1062835"/>
                <a:gd name="connsiteX304" fmla="*/ 457946 w 859421"/>
                <a:gd name="connsiteY304" fmla="*/ 404014 h 1062835"/>
                <a:gd name="connsiteX305" fmla="*/ 452574 w 859421"/>
                <a:gd name="connsiteY305" fmla="*/ 432847 h 1062835"/>
                <a:gd name="connsiteX306" fmla="*/ 483016 w 859421"/>
                <a:gd name="connsiteY306" fmla="*/ 501684 h 1062835"/>
                <a:gd name="connsiteX307" fmla="*/ 408881 w 859421"/>
                <a:gd name="connsiteY307" fmla="*/ 444380 h 1062835"/>
                <a:gd name="connsiteX308" fmla="*/ 403867 w 859421"/>
                <a:gd name="connsiteY308" fmla="*/ 417710 h 1062835"/>
                <a:gd name="connsiteX309" fmla="*/ 395988 w 859421"/>
                <a:gd name="connsiteY309" fmla="*/ 437893 h 1062835"/>
                <a:gd name="connsiteX310" fmla="*/ 424281 w 859421"/>
                <a:gd name="connsiteY310" fmla="*/ 532319 h 1062835"/>
                <a:gd name="connsiteX311" fmla="*/ 357309 w 859421"/>
                <a:gd name="connsiteY311" fmla="*/ 458796 h 1062835"/>
                <a:gd name="connsiteX312" fmla="*/ 356234 w 859421"/>
                <a:gd name="connsiteY312" fmla="*/ 458436 h 1062835"/>
                <a:gd name="connsiteX313" fmla="*/ 358383 w 859421"/>
                <a:gd name="connsiteY313" fmla="*/ 520425 h 1062835"/>
                <a:gd name="connsiteX314" fmla="*/ 355160 w 859421"/>
                <a:gd name="connsiteY314" fmla="*/ 574126 h 1062835"/>
                <a:gd name="connsiteX315" fmla="*/ 316123 w 859421"/>
                <a:gd name="connsiteY315" fmla="*/ 500964 h 1062835"/>
                <a:gd name="connsiteX316" fmla="*/ 323644 w 859421"/>
                <a:gd name="connsiteY316" fmla="*/ 449426 h 1062835"/>
                <a:gd name="connsiteX317" fmla="*/ 295351 w 859421"/>
                <a:gd name="connsiteY317" fmla="*/ 506009 h 1062835"/>
                <a:gd name="connsiteX318" fmla="*/ 326867 w 859421"/>
                <a:gd name="connsiteY318" fmla="*/ 565476 h 1062835"/>
                <a:gd name="connsiteX319" fmla="*/ 276369 w 859421"/>
                <a:gd name="connsiteY319" fmla="*/ 637557 h 1062835"/>
                <a:gd name="connsiteX320" fmla="*/ 277444 w 859421"/>
                <a:gd name="connsiteY320" fmla="*/ 630709 h 1062835"/>
                <a:gd name="connsiteX321" fmla="*/ 271713 w 859421"/>
                <a:gd name="connsiteY321" fmla="*/ 570161 h 1062835"/>
                <a:gd name="connsiteX322" fmla="*/ 237332 w 859421"/>
                <a:gd name="connsiteY322" fmla="*/ 580974 h 1062835"/>
                <a:gd name="connsiteX323" fmla="*/ 203309 w 859421"/>
                <a:gd name="connsiteY323" fmla="*/ 552141 h 1062835"/>
                <a:gd name="connsiteX324" fmla="*/ 238048 w 859421"/>
                <a:gd name="connsiteY324" fmla="*/ 508172 h 1062835"/>
                <a:gd name="connsiteX325" fmla="*/ 185043 w 859421"/>
                <a:gd name="connsiteY325" fmla="*/ 500964 h 1062835"/>
                <a:gd name="connsiteX326" fmla="*/ 186476 w 859421"/>
                <a:gd name="connsiteY326" fmla="*/ 498441 h 1062835"/>
                <a:gd name="connsiteX327" fmla="*/ 214053 w 859421"/>
                <a:gd name="connsiteY327" fmla="*/ 433568 h 1062835"/>
                <a:gd name="connsiteX328" fmla="*/ 226946 w 859421"/>
                <a:gd name="connsiteY328" fmla="*/ 391761 h 1062835"/>
                <a:gd name="connsiteX329" fmla="*/ 178955 w 859421"/>
                <a:gd name="connsiteY329" fmla="*/ 374822 h 1062835"/>
                <a:gd name="connsiteX330" fmla="*/ 180388 w 859421"/>
                <a:gd name="connsiteY330" fmla="*/ 374101 h 1062835"/>
                <a:gd name="connsiteX331" fmla="*/ 219783 w 859421"/>
                <a:gd name="connsiteY331" fmla="*/ 313192 h 1062835"/>
                <a:gd name="connsiteX332" fmla="*/ 234825 w 859421"/>
                <a:gd name="connsiteY332" fmla="*/ 289766 h 1062835"/>
                <a:gd name="connsiteX333" fmla="*/ 190416 w 859421"/>
                <a:gd name="connsiteY333" fmla="*/ 250842 h 1062835"/>
                <a:gd name="connsiteX334" fmla="*/ 221574 w 859421"/>
                <a:gd name="connsiteY334" fmla="*/ 258050 h 1062835"/>
                <a:gd name="connsiteX335" fmla="*/ 279234 w 859421"/>
                <a:gd name="connsiteY335" fmla="*/ 194619 h 1062835"/>
                <a:gd name="connsiteX336" fmla="*/ 245927 w 859421"/>
                <a:gd name="connsiteY336" fmla="*/ 134431 h 1062835"/>
                <a:gd name="connsiteX337" fmla="*/ 232318 w 859421"/>
                <a:gd name="connsiteY337" fmla="*/ 125421 h 1062835"/>
                <a:gd name="connsiteX338" fmla="*/ 259626 w 859421"/>
                <a:gd name="connsiteY338" fmla="*/ 123394 h 1062835"/>
                <a:gd name="connsiteX339" fmla="*/ 410364 w 859421"/>
                <a:gd name="connsiteY339" fmla="*/ 91791 h 1062835"/>
                <a:gd name="connsiteX340" fmla="*/ 336179 w 859421"/>
                <a:gd name="connsiteY340" fmla="*/ 110644 h 1062835"/>
                <a:gd name="connsiteX341" fmla="*/ 456514 w 859421"/>
                <a:gd name="connsiteY341" fmla="*/ 111365 h 1062835"/>
                <a:gd name="connsiteX342" fmla="*/ 410364 w 859421"/>
                <a:gd name="connsiteY342" fmla="*/ 91791 h 1062835"/>
                <a:gd name="connsiteX343" fmla="*/ 395272 w 859421"/>
                <a:gd name="connsiteY343" fmla="*/ 33518 h 1062835"/>
                <a:gd name="connsiteX344" fmla="*/ 390258 w 859421"/>
                <a:gd name="connsiteY344" fmla="*/ 42888 h 1062835"/>
                <a:gd name="connsiteX345" fmla="*/ 395272 w 859421"/>
                <a:gd name="connsiteY345" fmla="*/ 52259 h 1062835"/>
                <a:gd name="connsiteX346" fmla="*/ 400286 w 859421"/>
                <a:gd name="connsiteY346" fmla="*/ 42888 h 1062835"/>
                <a:gd name="connsiteX347" fmla="*/ 395272 w 859421"/>
                <a:gd name="connsiteY347" fmla="*/ 33518 h 1062835"/>
                <a:gd name="connsiteX348" fmla="*/ 394914 w 859421"/>
                <a:gd name="connsiteY348" fmla="*/ 0 h 1062835"/>
                <a:gd name="connsiteX349" fmla="*/ 397420 w 859421"/>
                <a:gd name="connsiteY349" fmla="*/ 3244 h 1062835"/>
                <a:gd name="connsiteX350" fmla="*/ 403151 w 859421"/>
                <a:gd name="connsiteY350" fmla="*/ 14416 h 1062835"/>
                <a:gd name="connsiteX351" fmla="*/ 414611 w 859421"/>
                <a:gd name="connsiteY351" fmla="*/ 14056 h 1062835"/>
                <a:gd name="connsiteX352" fmla="*/ 411388 w 859421"/>
                <a:gd name="connsiteY352" fmla="*/ 28112 h 1062835"/>
                <a:gd name="connsiteX353" fmla="*/ 421416 w 859421"/>
                <a:gd name="connsiteY353" fmla="*/ 27391 h 1062835"/>
                <a:gd name="connsiteX354" fmla="*/ 416044 w 859421"/>
                <a:gd name="connsiteY354" fmla="*/ 38203 h 1062835"/>
                <a:gd name="connsiteX355" fmla="*/ 422490 w 859421"/>
                <a:gd name="connsiteY355" fmla="*/ 42528 h 1062835"/>
                <a:gd name="connsiteX356" fmla="*/ 415327 w 859421"/>
                <a:gd name="connsiteY356" fmla="*/ 50817 h 1062835"/>
                <a:gd name="connsiteX357" fmla="*/ 419983 w 859421"/>
                <a:gd name="connsiteY357" fmla="*/ 57665 h 1062835"/>
                <a:gd name="connsiteX358" fmla="*/ 406374 w 859421"/>
                <a:gd name="connsiteY358" fmla="*/ 63431 h 1062835"/>
                <a:gd name="connsiteX359" fmla="*/ 436458 w 859421"/>
                <a:gd name="connsiteY359" fmla="*/ 63792 h 1062835"/>
                <a:gd name="connsiteX360" fmla="*/ 423565 w 859421"/>
                <a:gd name="connsiteY360" fmla="*/ 63792 h 1062835"/>
                <a:gd name="connsiteX361" fmla="*/ 429653 w 859421"/>
                <a:gd name="connsiteY361" fmla="*/ 40365 h 1062835"/>
                <a:gd name="connsiteX362" fmla="*/ 439323 w 859421"/>
                <a:gd name="connsiteY362" fmla="*/ 48655 h 1062835"/>
                <a:gd name="connsiteX363" fmla="*/ 440039 w 859421"/>
                <a:gd name="connsiteY363" fmla="*/ 33157 h 1062835"/>
                <a:gd name="connsiteX364" fmla="*/ 464393 w 859421"/>
                <a:gd name="connsiteY364" fmla="*/ 41086 h 1062835"/>
                <a:gd name="connsiteX365" fmla="*/ 454007 w 859421"/>
                <a:gd name="connsiteY365" fmla="*/ 54061 h 1062835"/>
                <a:gd name="connsiteX366" fmla="*/ 465109 w 859421"/>
                <a:gd name="connsiteY366" fmla="*/ 54421 h 1062835"/>
                <a:gd name="connsiteX367" fmla="*/ 456872 w 859421"/>
                <a:gd name="connsiteY367" fmla="*/ 74964 h 1062835"/>
                <a:gd name="connsiteX368" fmla="*/ 448635 w 859421"/>
                <a:gd name="connsiteY368" fmla="*/ 69919 h 1062835"/>
                <a:gd name="connsiteX369" fmla="*/ 468690 w 859421"/>
                <a:gd name="connsiteY369" fmla="*/ 86858 h 1062835"/>
                <a:gd name="connsiteX370" fmla="*/ 461169 w 859421"/>
                <a:gd name="connsiteY370" fmla="*/ 79650 h 1062835"/>
                <a:gd name="connsiteX371" fmla="*/ 472630 w 859421"/>
                <a:gd name="connsiteY371" fmla="*/ 77487 h 1062835"/>
                <a:gd name="connsiteX372" fmla="*/ 467974 w 859421"/>
                <a:gd name="connsiteY372" fmla="*/ 64513 h 1062835"/>
                <a:gd name="connsiteX373" fmla="*/ 479793 w 859421"/>
                <a:gd name="connsiteY373" fmla="*/ 67396 h 1062835"/>
                <a:gd name="connsiteX374" fmla="*/ 481583 w 859421"/>
                <a:gd name="connsiteY374" fmla="*/ 56584 h 1062835"/>
                <a:gd name="connsiteX375" fmla="*/ 490895 w 859421"/>
                <a:gd name="connsiteY375" fmla="*/ 64513 h 1062835"/>
                <a:gd name="connsiteX376" fmla="*/ 513100 w 859421"/>
                <a:gd name="connsiteY376" fmla="*/ 66315 h 1062835"/>
                <a:gd name="connsiteX377" fmla="*/ 513816 w 859421"/>
                <a:gd name="connsiteY377" fmla="*/ 65954 h 1062835"/>
                <a:gd name="connsiteX378" fmla="*/ 496983 w 859421"/>
                <a:gd name="connsiteY378" fmla="*/ 83614 h 1062835"/>
                <a:gd name="connsiteX379" fmla="*/ 483732 w 859421"/>
                <a:gd name="connsiteY379" fmla="*/ 100193 h 1062835"/>
                <a:gd name="connsiteX380" fmla="*/ 470123 w 859421"/>
                <a:gd name="connsiteY380" fmla="*/ 121817 h 1062835"/>
                <a:gd name="connsiteX381" fmla="*/ 469407 w 859421"/>
                <a:gd name="connsiteY381" fmla="*/ 122177 h 1062835"/>
                <a:gd name="connsiteX382" fmla="*/ 459021 w 859421"/>
                <a:gd name="connsiteY382" fmla="*/ 135873 h 1062835"/>
                <a:gd name="connsiteX383" fmla="*/ 331881 w 859421"/>
                <a:gd name="connsiteY383" fmla="*/ 135512 h 1062835"/>
                <a:gd name="connsiteX384" fmla="*/ 320420 w 859421"/>
                <a:gd name="connsiteY384" fmla="*/ 121457 h 1062835"/>
                <a:gd name="connsiteX385" fmla="*/ 306453 w 859421"/>
                <a:gd name="connsiteY385" fmla="*/ 100193 h 1062835"/>
                <a:gd name="connsiteX386" fmla="*/ 293202 w 859421"/>
                <a:gd name="connsiteY386" fmla="*/ 83614 h 1062835"/>
                <a:gd name="connsiteX387" fmla="*/ 276369 w 859421"/>
                <a:gd name="connsiteY387" fmla="*/ 65954 h 1062835"/>
                <a:gd name="connsiteX388" fmla="*/ 298574 w 859421"/>
                <a:gd name="connsiteY388" fmla="*/ 64152 h 1062835"/>
                <a:gd name="connsiteX389" fmla="*/ 307885 w 859421"/>
                <a:gd name="connsiteY389" fmla="*/ 56223 h 1062835"/>
                <a:gd name="connsiteX390" fmla="*/ 309676 w 859421"/>
                <a:gd name="connsiteY390" fmla="*/ 67035 h 1062835"/>
                <a:gd name="connsiteX391" fmla="*/ 321495 w 859421"/>
                <a:gd name="connsiteY391" fmla="*/ 64152 h 1062835"/>
                <a:gd name="connsiteX392" fmla="*/ 317197 w 859421"/>
                <a:gd name="connsiteY392" fmla="*/ 77127 h 1062835"/>
                <a:gd name="connsiteX393" fmla="*/ 328658 w 859421"/>
                <a:gd name="connsiteY393" fmla="*/ 79289 h 1062835"/>
                <a:gd name="connsiteX394" fmla="*/ 321137 w 859421"/>
                <a:gd name="connsiteY394" fmla="*/ 86497 h 1062835"/>
                <a:gd name="connsiteX395" fmla="*/ 341193 w 859421"/>
                <a:gd name="connsiteY395" fmla="*/ 69558 h 1062835"/>
                <a:gd name="connsiteX396" fmla="*/ 332955 w 859421"/>
                <a:gd name="connsiteY396" fmla="*/ 74604 h 1062835"/>
                <a:gd name="connsiteX397" fmla="*/ 324718 w 859421"/>
                <a:gd name="connsiteY397" fmla="*/ 54061 h 1062835"/>
                <a:gd name="connsiteX398" fmla="*/ 335820 w 859421"/>
                <a:gd name="connsiteY398" fmla="*/ 53700 h 1062835"/>
                <a:gd name="connsiteX399" fmla="*/ 325434 w 859421"/>
                <a:gd name="connsiteY399" fmla="*/ 40726 h 1062835"/>
                <a:gd name="connsiteX400" fmla="*/ 349788 w 859421"/>
                <a:gd name="connsiteY400" fmla="*/ 32797 h 1062835"/>
                <a:gd name="connsiteX401" fmla="*/ 350504 w 859421"/>
                <a:gd name="connsiteY401" fmla="*/ 48294 h 1062835"/>
                <a:gd name="connsiteX402" fmla="*/ 360174 w 859421"/>
                <a:gd name="connsiteY402" fmla="*/ 40005 h 1062835"/>
                <a:gd name="connsiteX403" fmla="*/ 366262 w 859421"/>
                <a:gd name="connsiteY403" fmla="*/ 63431 h 1062835"/>
                <a:gd name="connsiteX404" fmla="*/ 353369 w 859421"/>
                <a:gd name="connsiteY404" fmla="*/ 63431 h 1062835"/>
                <a:gd name="connsiteX405" fmla="*/ 383453 w 859421"/>
                <a:gd name="connsiteY405" fmla="*/ 63071 h 1062835"/>
                <a:gd name="connsiteX406" fmla="*/ 369844 w 859421"/>
                <a:gd name="connsiteY406" fmla="*/ 57304 h 1062835"/>
                <a:gd name="connsiteX407" fmla="*/ 374500 w 859421"/>
                <a:gd name="connsiteY407" fmla="*/ 50457 h 1062835"/>
                <a:gd name="connsiteX408" fmla="*/ 367337 w 859421"/>
                <a:gd name="connsiteY408" fmla="*/ 42167 h 1062835"/>
                <a:gd name="connsiteX409" fmla="*/ 373783 w 859421"/>
                <a:gd name="connsiteY409" fmla="*/ 37843 h 1062835"/>
                <a:gd name="connsiteX410" fmla="*/ 368411 w 859421"/>
                <a:gd name="connsiteY410" fmla="*/ 27030 h 1062835"/>
                <a:gd name="connsiteX411" fmla="*/ 378797 w 859421"/>
                <a:gd name="connsiteY411" fmla="*/ 27751 h 1062835"/>
                <a:gd name="connsiteX412" fmla="*/ 375216 w 859421"/>
                <a:gd name="connsiteY412" fmla="*/ 13695 h 1062835"/>
                <a:gd name="connsiteX413" fmla="*/ 386676 w 859421"/>
                <a:gd name="connsiteY413" fmla="*/ 14056 h 1062835"/>
                <a:gd name="connsiteX414" fmla="*/ 392407 w 859421"/>
                <a:gd name="connsiteY414" fmla="*/ 2883 h 1062835"/>
                <a:gd name="connsiteX415" fmla="*/ 393123 w 859421"/>
                <a:gd name="connsiteY415" fmla="*/ 2162 h 1062835"/>
                <a:gd name="connsiteX416" fmla="*/ 394914 w 859421"/>
                <a:gd name="connsiteY416" fmla="*/ 0 h 10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859421" h="1062835">
                  <a:moveTo>
                    <a:pt x="366262" y="821364"/>
                  </a:moveTo>
                  <a:cubicBezTo>
                    <a:pt x="360174" y="878308"/>
                    <a:pt x="307527" y="908942"/>
                    <a:pt x="307169" y="911105"/>
                  </a:cubicBezTo>
                  <a:cubicBezTo>
                    <a:pt x="307169" y="911465"/>
                    <a:pt x="400644" y="897409"/>
                    <a:pt x="366262" y="821364"/>
                  </a:cubicBezTo>
                  <a:close/>
                  <a:moveTo>
                    <a:pt x="76169" y="794333"/>
                  </a:moveTo>
                  <a:lnTo>
                    <a:pt x="76319" y="794770"/>
                  </a:lnTo>
                  <a:lnTo>
                    <a:pt x="76169" y="794694"/>
                  </a:lnTo>
                  <a:close/>
                  <a:moveTo>
                    <a:pt x="671398" y="770186"/>
                  </a:moveTo>
                  <a:cubicBezTo>
                    <a:pt x="680351" y="773430"/>
                    <a:pt x="688588" y="774511"/>
                    <a:pt x="695393" y="774511"/>
                  </a:cubicBezTo>
                  <a:cubicBezTo>
                    <a:pt x="703988" y="774511"/>
                    <a:pt x="712226" y="773069"/>
                    <a:pt x="719030" y="770907"/>
                  </a:cubicBezTo>
                  <a:cubicBezTo>
                    <a:pt x="729775" y="783521"/>
                    <a:pt x="747323" y="790729"/>
                    <a:pt x="765230" y="788206"/>
                  </a:cubicBezTo>
                  <a:cubicBezTo>
                    <a:pt x="728342" y="945703"/>
                    <a:pt x="587951" y="1062835"/>
                    <a:pt x="419983" y="1062835"/>
                  </a:cubicBezTo>
                  <a:cubicBezTo>
                    <a:pt x="274892" y="1062835"/>
                    <a:pt x="150366" y="975364"/>
                    <a:pt x="95349" y="850158"/>
                  </a:cubicBezTo>
                  <a:lnTo>
                    <a:pt x="76319" y="794770"/>
                  </a:lnTo>
                  <a:lnTo>
                    <a:pt x="124473" y="819066"/>
                  </a:lnTo>
                  <a:cubicBezTo>
                    <a:pt x="141798" y="824157"/>
                    <a:pt x="159974" y="826409"/>
                    <a:pt x="177881" y="826409"/>
                  </a:cubicBezTo>
                  <a:cubicBezTo>
                    <a:pt x="181820" y="826409"/>
                    <a:pt x="185760" y="826409"/>
                    <a:pt x="189699" y="826049"/>
                  </a:cubicBezTo>
                  <a:cubicBezTo>
                    <a:pt x="233034" y="909663"/>
                    <a:pt x="320062" y="966967"/>
                    <a:pt x="419983" y="966967"/>
                  </a:cubicBezTo>
                  <a:cubicBezTo>
                    <a:pt x="541035" y="966967"/>
                    <a:pt x="643105" y="882993"/>
                    <a:pt x="671398" y="770186"/>
                  </a:cubicBezTo>
                  <a:close/>
                  <a:moveTo>
                    <a:pt x="515786" y="745679"/>
                  </a:moveTo>
                  <a:cubicBezTo>
                    <a:pt x="517308" y="746851"/>
                    <a:pt x="518651" y="749103"/>
                    <a:pt x="520263" y="751806"/>
                  </a:cubicBezTo>
                  <a:cubicBezTo>
                    <a:pt x="527067" y="762618"/>
                    <a:pt x="541751" y="793252"/>
                    <a:pt x="566104" y="810552"/>
                  </a:cubicBezTo>
                  <a:cubicBezTo>
                    <a:pt x="595114" y="831455"/>
                    <a:pt x="613379" y="832537"/>
                    <a:pt x="624839" y="827130"/>
                  </a:cubicBezTo>
                  <a:cubicBezTo>
                    <a:pt x="610156" y="852359"/>
                    <a:pt x="590816" y="874344"/>
                    <a:pt x="568253" y="892724"/>
                  </a:cubicBezTo>
                  <a:cubicBezTo>
                    <a:pt x="494476" y="879029"/>
                    <a:pt x="478002" y="858125"/>
                    <a:pt x="477644" y="865694"/>
                  </a:cubicBezTo>
                  <a:cubicBezTo>
                    <a:pt x="477286" y="873623"/>
                    <a:pt x="478002" y="902816"/>
                    <a:pt x="481225" y="904618"/>
                  </a:cubicBezTo>
                  <a:cubicBezTo>
                    <a:pt x="483732" y="906059"/>
                    <a:pt x="518114" y="901014"/>
                    <a:pt x="549272" y="906780"/>
                  </a:cubicBezTo>
                  <a:cubicBezTo>
                    <a:pt x="538170" y="913988"/>
                    <a:pt x="526709" y="920475"/>
                    <a:pt x="514174" y="925882"/>
                  </a:cubicBezTo>
                  <a:cubicBezTo>
                    <a:pt x="479793" y="927684"/>
                    <a:pt x="445053" y="937775"/>
                    <a:pt x="445769" y="934531"/>
                  </a:cubicBezTo>
                  <a:cubicBezTo>
                    <a:pt x="461886" y="855602"/>
                    <a:pt x="430369" y="817760"/>
                    <a:pt x="426072" y="807308"/>
                  </a:cubicBezTo>
                  <a:cubicBezTo>
                    <a:pt x="409955" y="769466"/>
                    <a:pt x="474421" y="770907"/>
                    <a:pt x="510235" y="746039"/>
                  </a:cubicBezTo>
                  <a:cubicBezTo>
                    <a:pt x="512563" y="744418"/>
                    <a:pt x="514264" y="744508"/>
                    <a:pt x="515786" y="745679"/>
                  </a:cubicBezTo>
                  <a:close/>
                  <a:moveTo>
                    <a:pt x="95150" y="741714"/>
                  </a:moveTo>
                  <a:cubicBezTo>
                    <a:pt x="93538" y="742526"/>
                    <a:pt x="102201" y="765231"/>
                    <a:pt x="135643" y="776077"/>
                  </a:cubicBezTo>
                  <a:lnTo>
                    <a:pt x="177782" y="781706"/>
                  </a:lnTo>
                  <a:lnTo>
                    <a:pt x="177523" y="781719"/>
                  </a:lnTo>
                  <a:lnTo>
                    <a:pt x="177881" y="781719"/>
                  </a:lnTo>
                  <a:lnTo>
                    <a:pt x="177782" y="781706"/>
                  </a:lnTo>
                  <a:lnTo>
                    <a:pt x="193415" y="780909"/>
                  </a:lnTo>
                  <a:cubicBezTo>
                    <a:pt x="199190" y="780188"/>
                    <a:pt x="204204" y="778836"/>
                    <a:pt x="204741" y="776313"/>
                  </a:cubicBezTo>
                  <a:cubicBezTo>
                    <a:pt x="205457" y="773070"/>
                    <a:pt x="202592" y="766222"/>
                    <a:pt x="199369" y="765141"/>
                  </a:cubicBezTo>
                  <a:cubicBezTo>
                    <a:pt x="194355" y="763339"/>
                    <a:pt x="156034" y="776674"/>
                    <a:pt x="122011" y="759014"/>
                  </a:cubicBezTo>
                  <a:cubicBezTo>
                    <a:pt x="109476" y="752527"/>
                    <a:pt x="96225" y="741354"/>
                    <a:pt x="95150" y="741714"/>
                  </a:cubicBezTo>
                  <a:close/>
                  <a:moveTo>
                    <a:pt x="456872" y="575567"/>
                  </a:moveTo>
                  <a:cubicBezTo>
                    <a:pt x="456872" y="575567"/>
                    <a:pt x="489104" y="610166"/>
                    <a:pt x="482658" y="644044"/>
                  </a:cubicBezTo>
                  <a:cubicBezTo>
                    <a:pt x="480509" y="656298"/>
                    <a:pt x="479076" y="661344"/>
                    <a:pt x="485523" y="653415"/>
                  </a:cubicBezTo>
                  <a:cubicBezTo>
                    <a:pt x="498058" y="637918"/>
                    <a:pt x="495551" y="620618"/>
                    <a:pt x="495909" y="620979"/>
                  </a:cubicBezTo>
                  <a:cubicBezTo>
                    <a:pt x="496983" y="622060"/>
                    <a:pt x="527783" y="638999"/>
                    <a:pt x="524202" y="689816"/>
                  </a:cubicBezTo>
                  <a:cubicBezTo>
                    <a:pt x="523844" y="694141"/>
                    <a:pt x="541393" y="672156"/>
                    <a:pt x="543542" y="661344"/>
                  </a:cubicBezTo>
                  <a:cubicBezTo>
                    <a:pt x="547123" y="661344"/>
                    <a:pt x="565746" y="691978"/>
                    <a:pt x="564314" y="705674"/>
                  </a:cubicBezTo>
                  <a:cubicBezTo>
                    <a:pt x="563239" y="715405"/>
                    <a:pt x="570044" y="709278"/>
                    <a:pt x="574342" y="703151"/>
                  </a:cubicBezTo>
                  <a:cubicBezTo>
                    <a:pt x="576849" y="699547"/>
                    <a:pt x="578281" y="694862"/>
                    <a:pt x="578997" y="691618"/>
                  </a:cubicBezTo>
                  <a:cubicBezTo>
                    <a:pt x="579714" y="687293"/>
                    <a:pt x="580788" y="688374"/>
                    <a:pt x="585802" y="689456"/>
                  </a:cubicBezTo>
                  <a:cubicBezTo>
                    <a:pt x="597352" y="692429"/>
                    <a:pt x="624011" y="695605"/>
                    <a:pt x="644929" y="698376"/>
                  </a:cubicBezTo>
                  <a:lnTo>
                    <a:pt x="662549" y="700902"/>
                  </a:lnTo>
                  <a:lnTo>
                    <a:pt x="662802" y="700989"/>
                  </a:lnTo>
                  <a:lnTo>
                    <a:pt x="663160" y="700989"/>
                  </a:lnTo>
                  <a:lnTo>
                    <a:pt x="662549" y="700902"/>
                  </a:lnTo>
                  <a:lnTo>
                    <a:pt x="653200" y="697666"/>
                  </a:lnTo>
                  <a:cubicBezTo>
                    <a:pt x="639300" y="692497"/>
                    <a:pt x="615528" y="682968"/>
                    <a:pt x="609081" y="679725"/>
                  </a:cubicBezTo>
                  <a:cubicBezTo>
                    <a:pt x="590458" y="670714"/>
                    <a:pt x="520979" y="620618"/>
                    <a:pt x="505937" y="604760"/>
                  </a:cubicBezTo>
                  <a:cubicBezTo>
                    <a:pt x="488746" y="586380"/>
                    <a:pt x="459021" y="572684"/>
                    <a:pt x="456872" y="575567"/>
                  </a:cubicBezTo>
                  <a:close/>
                  <a:moveTo>
                    <a:pt x="504146" y="497359"/>
                  </a:moveTo>
                  <a:cubicBezTo>
                    <a:pt x="508802" y="500603"/>
                    <a:pt x="516323" y="520786"/>
                    <a:pt x="534230" y="539167"/>
                  </a:cubicBezTo>
                  <a:cubicBezTo>
                    <a:pt x="548556" y="554304"/>
                    <a:pt x="615886" y="598273"/>
                    <a:pt x="653132" y="640080"/>
                  </a:cubicBezTo>
                  <a:cubicBezTo>
                    <a:pt x="663877" y="651973"/>
                    <a:pt x="685007" y="657740"/>
                    <a:pt x="700407" y="652334"/>
                  </a:cubicBezTo>
                  <a:cubicBezTo>
                    <a:pt x="722970" y="644405"/>
                    <a:pt x="721895" y="599354"/>
                    <a:pt x="770961" y="597192"/>
                  </a:cubicBezTo>
                  <a:cubicBezTo>
                    <a:pt x="784928" y="596471"/>
                    <a:pt x="804268" y="587821"/>
                    <a:pt x="812147" y="606562"/>
                  </a:cubicBezTo>
                  <a:cubicBezTo>
                    <a:pt x="815728" y="614852"/>
                    <a:pt x="807133" y="610887"/>
                    <a:pt x="800686" y="611608"/>
                  </a:cubicBezTo>
                  <a:cubicBezTo>
                    <a:pt x="792091" y="612689"/>
                    <a:pt x="787793" y="616654"/>
                    <a:pt x="787793" y="624583"/>
                  </a:cubicBezTo>
                  <a:cubicBezTo>
                    <a:pt x="788151" y="644765"/>
                    <a:pt x="757709" y="659542"/>
                    <a:pt x="757351" y="662425"/>
                  </a:cubicBezTo>
                  <a:cubicBezTo>
                    <a:pt x="765230" y="665308"/>
                    <a:pt x="799254" y="649451"/>
                    <a:pt x="815370" y="665669"/>
                  </a:cubicBezTo>
                  <a:cubicBezTo>
                    <a:pt x="818951" y="669273"/>
                    <a:pt x="819309" y="673958"/>
                    <a:pt x="822175" y="677923"/>
                  </a:cubicBezTo>
                  <a:cubicBezTo>
                    <a:pt x="840082" y="703872"/>
                    <a:pt x="832919" y="719009"/>
                    <a:pt x="831486" y="718288"/>
                  </a:cubicBezTo>
                  <a:lnTo>
                    <a:pt x="831844" y="719009"/>
                  </a:lnTo>
                  <a:cubicBezTo>
                    <a:pt x="825756" y="716126"/>
                    <a:pt x="826472" y="704593"/>
                    <a:pt x="817877" y="703151"/>
                  </a:cubicBezTo>
                  <a:cubicBezTo>
                    <a:pt x="810356" y="702070"/>
                    <a:pt x="802835" y="711440"/>
                    <a:pt x="795314" y="708557"/>
                  </a:cubicBezTo>
                  <a:cubicBezTo>
                    <a:pt x="772393" y="698826"/>
                    <a:pt x="751979" y="703872"/>
                    <a:pt x="747681" y="708557"/>
                  </a:cubicBezTo>
                  <a:cubicBezTo>
                    <a:pt x="750905" y="711080"/>
                    <a:pt x="773109" y="716846"/>
                    <a:pt x="778123" y="720450"/>
                  </a:cubicBezTo>
                  <a:cubicBezTo>
                    <a:pt x="787793" y="726938"/>
                    <a:pt x="794598" y="739192"/>
                    <a:pt x="788509" y="757212"/>
                  </a:cubicBezTo>
                  <a:cubicBezTo>
                    <a:pt x="785644" y="766222"/>
                    <a:pt x="788509" y="771628"/>
                    <a:pt x="782779" y="779917"/>
                  </a:cubicBezTo>
                  <a:cubicBezTo>
                    <a:pt x="775616" y="790369"/>
                    <a:pt x="774542" y="786765"/>
                    <a:pt x="776691" y="777394"/>
                  </a:cubicBezTo>
                  <a:cubicBezTo>
                    <a:pt x="777049" y="775232"/>
                    <a:pt x="774184" y="773430"/>
                    <a:pt x="769886" y="766222"/>
                  </a:cubicBezTo>
                  <a:cubicBezTo>
                    <a:pt x="767021" y="761537"/>
                    <a:pt x="737654" y="771988"/>
                    <a:pt x="727984" y="739192"/>
                  </a:cubicBezTo>
                  <a:cubicBezTo>
                    <a:pt x="720821" y="743877"/>
                    <a:pt x="679993" y="766943"/>
                    <a:pt x="642388" y="721171"/>
                  </a:cubicBezTo>
                  <a:cubicBezTo>
                    <a:pt x="619467" y="693420"/>
                    <a:pt x="590100" y="730542"/>
                    <a:pt x="533514" y="735227"/>
                  </a:cubicBezTo>
                  <a:cubicBezTo>
                    <a:pt x="530649" y="735587"/>
                    <a:pt x="547481" y="718288"/>
                    <a:pt x="542825" y="698105"/>
                  </a:cubicBezTo>
                  <a:cubicBezTo>
                    <a:pt x="541035" y="690537"/>
                    <a:pt x="541393" y="691978"/>
                    <a:pt x="536737" y="695582"/>
                  </a:cubicBezTo>
                  <a:cubicBezTo>
                    <a:pt x="528142" y="701349"/>
                    <a:pt x="512025" y="709999"/>
                    <a:pt x="500565" y="709638"/>
                  </a:cubicBezTo>
                  <a:cubicBezTo>
                    <a:pt x="497700" y="709638"/>
                    <a:pt x="515249" y="693780"/>
                    <a:pt x="501997" y="652694"/>
                  </a:cubicBezTo>
                  <a:cubicBezTo>
                    <a:pt x="501281" y="650171"/>
                    <a:pt x="486955" y="676121"/>
                    <a:pt x="460453" y="675760"/>
                  </a:cubicBezTo>
                  <a:cubicBezTo>
                    <a:pt x="464751" y="654496"/>
                    <a:pt x="465467" y="641882"/>
                    <a:pt x="461528" y="632872"/>
                  </a:cubicBezTo>
                  <a:cubicBezTo>
                    <a:pt x="457230" y="622420"/>
                    <a:pt x="445053" y="614131"/>
                    <a:pt x="427862" y="604760"/>
                  </a:cubicBezTo>
                  <a:cubicBezTo>
                    <a:pt x="428579" y="605842"/>
                    <a:pt x="431802" y="610887"/>
                    <a:pt x="432518" y="611608"/>
                  </a:cubicBezTo>
                  <a:cubicBezTo>
                    <a:pt x="462960" y="663506"/>
                    <a:pt x="431444" y="690537"/>
                    <a:pt x="436458" y="691978"/>
                  </a:cubicBezTo>
                  <a:cubicBezTo>
                    <a:pt x="467616" y="701709"/>
                    <a:pt x="488388" y="681887"/>
                    <a:pt x="490537" y="683329"/>
                  </a:cubicBezTo>
                  <a:cubicBezTo>
                    <a:pt x="494118" y="685131"/>
                    <a:pt x="487672" y="702791"/>
                    <a:pt x="480509" y="715044"/>
                  </a:cubicBezTo>
                  <a:cubicBezTo>
                    <a:pt x="469407" y="734146"/>
                    <a:pt x="452932" y="743877"/>
                    <a:pt x="431802" y="755049"/>
                  </a:cubicBezTo>
                  <a:cubicBezTo>
                    <a:pt x="415327" y="763699"/>
                    <a:pt x="385244" y="774872"/>
                    <a:pt x="389900" y="798658"/>
                  </a:cubicBezTo>
                  <a:cubicBezTo>
                    <a:pt x="392048" y="808750"/>
                    <a:pt x="418193" y="841547"/>
                    <a:pt x="420700" y="859927"/>
                  </a:cubicBezTo>
                  <a:cubicBezTo>
                    <a:pt x="423565" y="880831"/>
                    <a:pt x="402434" y="908222"/>
                    <a:pt x="398853" y="926602"/>
                  </a:cubicBezTo>
                  <a:cubicBezTo>
                    <a:pt x="397420" y="932729"/>
                    <a:pt x="397779" y="939217"/>
                    <a:pt x="399211" y="944983"/>
                  </a:cubicBezTo>
                  <a:cubicBezTo>
                    <a:pt x="387034" y="943902"/>
                    <a:pt x="375574" y="942100"/>
                    <a:pt x="364113" y="939217"/>
                  </a:cubicBezTo>
                  <a:cubicBezTo>
                    <a:pt x="361606" y="934531"/>
                    <a:pt x="359816" y="928765"/>
                    <a:pt x="359458" y="922277"/>
                  </a:cubicBezTo>
                  <a:cubicBezTo>
                    <a:pt x="359100" y="917232"/>
                    <a:pt x="360174" y="913267"/>
                    <a:pt x="357309" y="916151"/>
                  </a:cubicBezTo>
                  <a:cubicBezTo>
                    <a:pt x="351579" y="921557"/>
                    <a:pt x="347639" y="927684"/>
                    <a:pt x="345132" y="933810"/>
                  </a:cubicBezTo>
                  <a:cubicBezTo>
                    <a:pt x="313616" y="923359"/>
                    <a:pt x="284606" y="906420"/>
                    <a:pt x="260253" y="884435"/>
                  </a:cubicBezTo>
                  <a:cubicBezTo>
                    <a:pt x="307169" y="842988"/>
                    <a:pt x="296067" y="774872"/>
                    <a:pt x="294634" y="759374"/>
                  </a:cubicBezTo>
                  <a:cubicBezTo>
                    <a:pt x="289262" y="701709"/>
                    <a:pt x="348713" y="705313"/>
                    <a:pt x="383453" y="605842"/>
                  </a:cubicBezTo>
                  <a:cubicBezTo>
                    <a:pt x="356951" y="658821"/>
                    <a:pt x="252374" y="682968"/>
                    <a:pt x="264551" y="765141"/>
                  </a:cubicBezTo>
                  <a:cubicBezTo>
                    <a:pt x="270281" y="804785"/>
                    <a:pt x="275295" y="834339"/>
                    <a:pt x="248076" y="872542"/>
                  </a:cubicBezTo>
                  <a:cubicBezTo>
                    <a:pt x="243420" y="867856"/>
                    <a:pt x="239123" y="862811"/>
                    <a:pt x="235183" y="857765"/>
                  </a:cubicBezTo>
                  <a:cubicBezTo>
                    <a:pt x="252374" y="823526"/>
                    <a:pt x="236257" y="776674"/>
                    <a:pt x="238764" y="740994"/>
                  </a:cubicBezTo>
                  <a:cubicBezTo>
                    <a:pt x="244495" y="658100"/>
                    <a:pt x="396704" y="637197"/>
                    <a:pt x="383095" y="535562"/>
                  </a:cubicBezTo>
                  <a:cubicBezTo>
                    <a:pt x="383095" y="534842"/>
                    <a:pt x="383811" y="534481"/>
                    <a:pt x="384527" y="534481"/>
                  </a:cubicBezTo>
                  <a:cubicBezTo>
                    <a:pt x="410314" y="543852"/>
                    <a:pt x="423207" y="564034"/>
                    <a:pt x="429295" y="573405"/>
                  </a:cubicBezTo>
                  <a:cubicBezTo>
                    <a:pt x="430369" y="575207"/>
                    <a:pt x="431802" y="577730"/>
                    <a:pt x="432876" y="579892"/>
                  </a:cubicBezTo>
                  <a:cubicBezTo>
                    <a:pt x="438248" y="574486"/>
                    <a:pt x="446844" y="560430"/>
                    <a:pt x="450067" y="545293"/>
                  </a:cubicBezTo>
                  <a:cubicBezTo>
                    <a:pt x="452574" y="533400"/>
                    <a:pt x="453648" y="518263"/>
                    <a:pt x="449709" y="501684"/>
                  </a:cubicBezTo>
                  <a:cubicBezTo>
                    <a:pt x="449351" y="499522"/>
                    <a:pt x="485881" y="522227"/>
                    <a:pt x="493044" y="531598"/>
                  </a:cubicBezTo>
                  <a:cubicBezTo>
                    <a:pt x="498774" y="538806"/>
                    <a:pt x="503072" y="552141"/>
                    <a:pt x="504504" y="538446"/>
                  </a:cubicBezTo>
                  <a:cubicBezTo>
                    <a:pt x="505221" y="531598"/>
                    <a:pt x="506295" y="517182"/>
                    <a:pt x="504146" y="497359"/>
                  </a:cubicBezTo>
                  <a:close/>
                  <a:moveTo>
                    <a:pt x="480867" y="432487"/>
                  </a:moveTo>
                  <a:cubicBezTo>
                    <a:pt x="508802" y="439695"/>
                    <a:pt x="573984" y="424197"/>
                    <a:pt x="622691" y="453750"/>
                  </a:cubicBezTo>
                  <a:cubicBezTo>
                    <a:pt x="641672" y="464923"/>
                    <a:pt x="654923" y="488710"/>
                    <a:pt x="654207" y="508532"/>
                  </a:cubicBezTo>
                  <a:cubicBezTo>
                    <a:pt x="652416" y="553222"/>
                    <a:pt x="676770" y="565837"/>
                    <a:pt x="676412" y="566557"/>
                  </a:cubicBezTo>
                  <a:cubicBezTo>
                    <a:pt x="675337" y="568720"/>
                    <a:pt x="631286" y="567999"/>
                    <a:pt x="617677" y="516821"/>
                  </a:cubicBezTo>
                  <a:cubicBezTo>
                    <a:pt x="614453" y="504207"/>
                    <a:pt x="610872" y="489070"/>
                    <a:pt x="600844" y="479700"/>
                  </a:cubicBezTo>
                  <a:lnTo>
                    <a:pt x="600486" y="480060"/>
                  </a:lnTo>
                  <a:cubicBezTo>
                    <a:pt x="592965" y="472492"/>
                    <a:pt x="574342" y="463121"/>
                    <a:pt x="563239" y="466725"/>
                  </a:cubicBezTo>
                  <a:cubicBezTo>
                    <a:pt x="564672" y="466365"/>
                    <a:pt x="579714" y="482943"/>
                    <a:pt x="581504" y="485466"/>
                  </a:cubicBezTo>
                  <a:cubicBezTo>
                    <a:pt x="598695" y="507811"/>
                    <a:pt x="613379" y="575207"/>
                    <a:pt x="614095" y="575928"/>
                  </a:cubicBezTo>
                  <a:cubicBezTo>
                    <a:pt x="577923" y="544573"/>
                    <a:pt x="563597" y="539167"/>
                    <a:pt x="548914" y="526913"/>
                  </a:cubicBezTo>
                  <a:cubicBezTo>
                    <a:pt x="533156" y="513938"/>
                    <a:pt x="509160" y="464923"/>
                    <a:pt x="480867" y="432487"/>
                  </a:cubicBezTo>
                  <a:close/>
                  <a:moveTo>
                    <a:pt x="616244" y="411943"/>
                  </a:moveTo>
                  <a:cubicBezTo>
                    <a:pt x="650984" y="411943"/>
                    <a:pt x="674263" y="438613"/>
                    <a:pt x="689663" y="466725"/>
                  </a:cubicBezTo>
                  <a:cubicBezTo>
                    <a:pt x="705779" y="496278"/>
                    <a:pt x="730849" y="498801"/>
                    <a:pt x="737654" y="499162"/>
                  </a:cubicBezTo>
                  <a:cubicBezTo>
                    <a:pt x="738370" y="499522"/>
                    <a:pt x="738370" y="499882"/>
                    <a:pt x="738012" y="500243"/>
                  </a:cubicBezTo>
                  <a:cubicBezTo>
                    <a:pt x="734430" y="503126"/>
                    <a:pt x="728342" y="509253"/>
                    <a:pt x="717598" y="512497"/>
                  </a:cubicBezTo>
                  <a:lnTo>
                    <a:pt x="717598" y="512136"/>
                  </a:lnTo>
                  <a:cubicBezTo>
                    <a:pt x="680351" y="523309"/>
                    <a:pt x="666742" y="480420"/>
                    <a:pt x="649909" y="456994"/>
                  </a:cubicBezTo>
                  <a:cubicBezTo>
                    <a:pt x="625556" y="423116"/>
                    <a:pt x="570044" y="424918"/>
                    <a:pt x="568611" y="422395"/>
                  </a:cubicBezTo>
                  <a:cubicBezTo>
                    <a:pt x="567179" y="420233"/>
                    <a:pt x="600844" y="412304"/>
                    <a:pt x="616244" y="411943"/>
                  </a:cubicBezTo>
                  <a:close/>
                  <a:moveTo>
                    <a:pt x="722612" y="254446"/>
                  </a:moveTo>
                  <a:lnTo>
                    <a:pt x="722430" y="255016"/>
                  </a:lnTo>
                  <a:lnTo>
                    <a:pt x="719187" y="258726"/>
                  </a:lnTo>
                  <a:cubicBezTo>
                    <a:pt x="712203" y="269403"/>
                    <a:pt x="693334" y="299948"/>
                    <a:pt x="651700" y="346710"/>
                  </a:cubicBezTo>
                  <a:cubicBezTo>
                    <a:pt x="649193" y="349233"/>
                    <a:pt x="654207" y="362207"/>
                    <a:pt x="660295" y="370136"/>
                  </a:cubicBezTo>
                  <a:cubicBezTo>
                    <a:pt x="662086" y="372659"/>
                    <a:pt x="667458" y="378786"/>
                    <a:pt x="670681" y="377344"/>
                  </a:cubicBezTo>
                  <a:cubicBezTo>
                    <a:pt x="672472" y="376624"/>
                    <a:pt x="669249" y="358243"/>
                    <a:pt x="689663" y="328690"/>
                  </a:cubicBezTo>
                  <a:cubicBezTo>
                    <a:pt x="696826" y="318238"/>
                    <a:pt x="704167" y="306075"/>
                    <a:pt x="710166" y="293325"/>
                  </a:cubicBezTo>
                  <a:lnTo>
                    <a:pt x="722430" y="255016"/>
                  </a:lnTo>
                  <a:lnTo>
                    <a:pt x="722612" y="254807"/>
                  </a:lnTo>
                  <a:close/>
                  <a:moveTo>
                    <a:pt x="443531" y="245437"/>
                  </a:moveTo>
                  <a:cubicBezTo>
                    <a:pt x="450336" y="242734"/>
                    <a:pt x="458125" y="243995"/>
                    <a:pt x="465825" y="250121"/>
                  </a:cubicBezTo>
                  <a:cubicBezTo>
                    <a:pt x="497700" y="275350"/>
                    <a:pt x="508802" y="260573"/>
                    <a:pt x="516323" y="260573"/>
                  </a:cubicBezTo>
                  <a:cubicBezTo>
                    <a:pt x="507011" y="279314"/>
                    <a:pt x="489104" y="284720"/>
                    <a:pt x="463676" y="273548"/>
                  </a:cubicBezTo>
                  <a:cubicBezTo>
                    <a:pt x="452932" y="268502"/>
                    <a:pt x="445769" y="264177"/>
                    <a:pt x="427862" y="269223"/>
                  </a:cubicBezTo>
                  <a:cubicBezTo>
                    <a:pt x="426430" y="269583"/>
                    <a:pt x="424997" y="270304"/>
                    <a:pt x="427146" y="264538"/>
                  </a:cubicBezTo>
                  <a:cubicBezTo>
                    <a:pt x="430907" y="254807"/>
                    <a:pt x="436726" y="248140"/>
                    <a:pt x="443531" y="245437"/>
                  </a:cubicBezTo>
                  <a:close/>
                  <a:moveTo>
                    <a:pt x="406374" y="207954"/>
                  </a:moveTo>
                  <a:cubicBezTo>
                    <a:pt x="404225" y="205791"/>
                    <a:pt x="378081" y="227776"/>
                    <a:pt x="378797" y="244355"/>
                  </a:cubicBezTo>
                  <a:cubicBezTo>
                    <a:pt x="379155" y="253005"/>
                    <a:pt x="380230" y="258411"/>
                    <a:pt x="375574" y="265258"/>
                  </a:cubicBezTo>
                  <a:cubicBezTo>
                    <a:pt x="346923" y="307065"/>
                    <a:pt x="378797" y="316076"/>
                    <a:pt x="381304" y="316076"/>
                  </a:cubicBezTo>
                  <a:cubicBezTo>
                    <a:pt x="382737" y="316076"/>
                    <a:pt x="383095" y="315715"/>
                    <a:pt x="383811" y="314274"/>
                  </a:cubicBezTo>
                  <a:cubicBezTo>
                    <a:pt x="385244" y="311030"/>
                    <a:pt x="376290" y="305984"/>
                    <a:pt x="388109" y="277512"/>
                  </a:cubicBezTo>
                  <a:cubicBezTo>
                    <a:pt x="393123" y="264898"/>
                    <a:pt x="393481" y="253365"/>
                    <a:pt x="393481" y="240030"/>
                  </a:cubicBezTo>
                  <a:cubicBezTo>
                    <a:pt x="393481" y="223451"/>
                    <a:pt x="406732" y="208675"/>
                    <a:pt x="406374" y="207954"/>
                  </a:cubicBezTo>
                  <a:close/>
                  <a:moveTo>
                    <a:pt x="69006" y="206152"/>
                  </a:moveTo>
                  <a:cubicBezTo>
                    <a:pt x="13136" y="271746"/>
                    <a:pt x="52532" y="302380"/>
                    <a:pt x="74020" y="326888"/>
                  </a:cubicBezTo>
                  <a:cubicBezTo>
                    <a:pt x="79750" y="333735"/>
                    <a:pt x="86197" y="338781"/>
                    <a:pt x="89062" y="345268"/>
                  </a:cubicBezTo>
                  <a:cubicBezTo>
                    <a:pt x="92285" y="352477"/>
                    <a:pt x="82257" y="347791"/>
                    <a:pt x="76169" y="347431"/>
                  </a:cubicBezTo>
                  <a:cubicBezTo>
                    <a:pt x="35699" y="346350"/>
                    <a:pt x="28178" y="379147"/>
                    <a:pt x="32476" y="380588"/>
                  </a:cubicBezTo>
                  <a:cubicBezTo>
                    <a:pt x="35341" y="381309"/>
                    <a:pt x="69364" y="335537"/>
                    <a:pt x="114848" y="383111"/>
                  </a:cubicBezTo>
                  <a:cubicBezTo>
                    <a:pt x="117713" y="385994"/>
                    <a:pt x="123443" y="395004"/>
                    <a:pt x="122727" y="387796"/>
                  </a:cubicBezTo>
                  <a:lnTo>
                    <a:pt x="122727" y="387436"/>
                  </a:lnTo>
                  <a:cubicBezTo>
                    <a:pt x="118788" y="346350"/>
                    <a:pt x="42504" y="302741"/>
                    <a:pt x="69006" y="206152"/>
                  </a:cubicBezTo>
                  <a:close/>
                  <a:moveTo>
                    <a:pt x="317197" y="200385"/>
                  </a:moveTo>
                  <a:cubicBezTo>
                    <a:pt x="267774" y="203629"/>
                    <a:pt x="279951" y="254086"/>
                    <a:pt x="231244" y="270304"/>
                  </a:cubicBezTo>
                  <a:cubicBezTo>
                    <a:pt x="233034" y="274989"/>
                    <a:pt x="246285" y="273548"/>
                    <a:pt x="250225" y="273187"/>
                  </a:cubicBezTo>
                  <a:cubicBezTo>
                    <a:pt x="253806" y="272827"/>
                    <a:pt x="264192" y="272827"/>
                    <a:pt x="267416" y="272827"/>
                  </a:cubicBezTo>
                  <a:cubicBezTo>
                    <a:pt x="231602" y="312832"/>
                    <a:pt x="247002" y="340944"/>
                    <a:pt x="228020" y="369776"/>
                  </a:cubicBezTo>
                  <a:cubicBezTo>
                    <a:pt x="225871" y="373380"/>
                    <a:pt x="248434" y="364009"/>
                    <a:pt x="257030" y="356801"/>
                  </a:cubicBezTo>
                  <a:lnTo>
                    <a:pt x="257746" y="357162"/>
                  </a:lnTo>
                  <a:cubicBezTo>
                    <a:pt x="262402" y="352837"/>
                    <a:pt x="267416" y="351756"/>
                    <a:pt x="261685" y="361847"/>
                  </a:cubicBezTo>
                  <a:cubicBezTo>
                    <a:pt x="240555" y="401131"/>
                    <a:pt x="229453" y="443659"/>
                    <a:pt x="265625" y="492674"/>
                  </a:cubicBezTo>
                  <a:cubicBezTo>
                    <a:pt x="266341" y="493395"/>
                    <a:pt x="267416" y="493755"/>
                    <a:pt x="267416" y="492674"/>
                  </a:cubicBezTo>
                  <a:cubicBezTo>
                    <a:pt x="269565" y="481502"/>
                    <a:pt x="278876" y="448705"/>
                    <a:pt x="316481" y="419872"/>
                  </a:cubicBezTo>
                  <a:cubicBezTo>
                    <a:pt x="320062" y="416989"/>
                    <a:pt x="341193" y="400410"/>
                    <a:pt x="342267" y="400771"/>
                  </a:cubicBezTo>
                  <a:cubicBezTo>
                    <a:pt x="345848" y="401492"/>
                    <a:pt x="339402" y="415187"/>
                    <a:pt x="363039" y="435370"/>
                  </a:cubicBezTo>
                  <a:cubicBezTo>
                    <a:pt x="369127" y="440415"/>
                    <a:pt x="366262" y="432847"/>
                    <a:pt x="370560" y="427080"/>
                  </a:cubicBezTo>
                  <a:cubicBezTo>
                    <a:pt x="378439" y="416989"/>
                    <a:pt x="394197" y="397527"/>
                    <a:pt x="401002" y="384553"/>
                  </a:cubicBezTo>
                  <a:cubicBezTo>
                    <a:pt x="402076" y="382390"/>
                    <a:pt x="413179" y="394284"/>
                    <a:pt x="419267" y="415908"/>
                  </a:cubicBezTo>
                  <a:cubicBezTo>
                    <a:pt x="425714" y="385634"/>
                    <a:pt x="418909" y="374461"/>
                    <a:pt x="404225" y="362207"/>
                  </a:cubicBezTo>
                  <a:cubicBezTo>
                    <a:pt x="400644" y="359324"/>
                    <a:pt x="403509" y="373380"/>
                    <a:pt x="368053" y="406537"/>
                  </a:cubicBezTo>
                  <a:cubicBezTo>
                    <a:pt x="353369" y="388877"/>
                    <a:pt x="358025" y="356081"/>
                    <a:pt x="355876" y="353918"/>
                  </a:cubicBezTo>
                  <a:cubicBezTo>
                    <a:pt x="356593" y="354279"/>
                    <a:pt x="341193" y="379507"/>
                    <a:pt x="318630" y="389959"/>
                  </a:cubicBezTo>
                  <a:cubicBezTo>
                    <a:pt x="286755" y="404735"/>
                    <a:pt x="282458" y="417710"/>
                    <a:pt x="281025" y="414827"/>
                  </a:cubicBezTo>
                  <a:cubicBezTo>
                    <a:pt x="269923" y="395004"/>
                    <a:pt x="281741" y="376263"/>
                    <a:pt x="287472" y="361487"/>
                  </a:cubicBezTo>
                  <a:cubicBezTo>
                    <a:pt x="291053" y="352116"/>
                    <a:pt x="313616" y="308867"/>
                    <a:pt x="311825" y="305263"/>
                  </a:cubicBezTo>
                  <a:cubicBezTo>
                    <a:pt x="307527" y="308507"/>
                    <a:pt x="269923" y="328690"/>
                    <a:pt x="270639" y="322923"/>
                  </a:cubicBezTo>
                  <a:cubicBezTo>
                    <a:pt x="277085" y="268862"/>
                    <a:pt x="314332" y="271746"/>
                    <a:pt x="319346" y="233543"/>
                  </a:cubicBezTo>
                  <a:cubicBezTo>
                    <a:pt x="319704" y="232101"/>
                    <a:pt x="301081" y="245076"/>
                    <a:pt x="298574" y="246517"/>
                  </a:cubicBezTo>
                  <a:cubicBezTo>
                    <a:pt x="288546" y="252284"/>
                    <a:pt x="287113" y="254446"/>
                    <a:pt x="289978" y="243274"/>
                  </a:cubicBezTo>
                  <a:cubicBezTo>
                    <a:pt x="296067" y="217685"/>
                    <a:pt x="320779" y="200025"/>
                    <a:pt x="317197" y="200385"/>
                  </a:cubicBezTo>
                  <a:close/>
                  <a:moveTo>
                    <a:pt x="396604" y="153792"/>
                  </a:moveTo>
                  <a:cubicBezTo>
                    <a:pt x="393101" y="153893"/>
                    <a:pt x="390795" y="154254"/>
                    <a:pt x="390616" y="154974"/>
                  </a:cubicBezTo>
                  <a:cubicBezTo>
                    <a:pt x="389900" y="158218"/>
                    <a:pt x="397779" y="158218"/>
                    <a:pt x="416044" y="173355"/>
                  </a:cubicBezTo>
                  <a:cubicBezTo>
                    <a:pt x="421058" y="177319"/>
                    <a:pt x="427862" y="179121"/>
                    <a:pt x="435025" y="178040"/>
                  </a:cubicBezTo>
                  <a:cubicBezTo>
                    <a:pt x="439681" y="177319"/>
                    <a:pt x="442546" y="175157"/>
                    <a:pt x="446844" y="171913"/>
                  </a:cubicBezTo>
                  <a:cubicBezTo>
                    <a:pt x="457588" y="163984"/>
                    <a:pt x="449709" y="162543"/>
                    <a:pt x="435383" y="157497"/>
                  </a:cubicBezTo>
                  <a:lnTo>
                    <a:pt x="435383" y="157137"/>
                  </a:lnTo>
                  <a:cubicBezTo>
                    <a:pt x="428400" y="155515"/>
                    <a:pt x="407113" y="153488"/>
                    <a:pt x="396604" y="153792"/>
                  </a:cubicBezTo>
                  <a:close/>
                  <a:moveTo>
                    <a:pt x="83332" y="149208"/>
                  </a:moveTo>
                  <a:cubicBezTo>
                    <a:pt x="86913" y="149929"/>
                    <a:pt x="99806" y="165426"/>
                    <a:pt x="102671" y="182365"/>
                  </a:cubicBezTo>
                  <a:cubicBezTo>
                    <a:pt x="110550" y="227055"/>
                    <a:pt x="81541" y="234624"/>
                    <a:pt x="102313" y="290847"/>
                  </a:cubicBezTo>
                  <a:cubicBezTo>
                    <a:pt x="100881" y="286883"/>
                    <a:pt x="103746" y="252644"/>
                    <a:pt x="127025" y="230299"/>
                  </a:cubicBezTo>
                  <a:cubicBezTo>
                    <a:pt x="138485" y="219126"/>
                    <a:pt x="173941" y="206152"/>
                    <a:pt x="177881" y="210837"/>
                  </a:cubicBezTo>
                  <a:cubicBezTo>
                    <a:pt x="178239" y="218766"/>
                    <a:pt x="132039" y="224172"/>
                    <a:pt x="162123" y="322923"/>
                  </a:cubicBezTo>
                  <a:cubicBezTo>
                    <a:pt x="174657" y="364370"/>
                    <a:pt x="173583" y="444740"/>
                    <a:pt x="140634" y="527634"/>
                  </a:cubicBezTo>
                  <a:cubicBezTo>
                    <a:pt x="139560" y="530156"/>
                    <a:pt x="144216" y="526913"/>
                    <a:pt x="151020" y="526913"/>
                  </a:cubicBezTo>
                  <a:cubicBezTo>
                    <a:pt x="174657" y="526552"/>
                    <a:pt x="185043" y="542771"/>
                    <a:pt x="183611" y="563674"/>
                  </a:cubicBezTo>
                  <a:cubicBezTo>
                    <a:pt x="182895" y="573765"/>
                    <a:pt x="179313" y="566918"/>
                    <a:pt x="171076" y="565476"/>
                  </a:cubicBezTo>
                  <a:cubicBezTo>
                    <a:pt x="103388" y="555385"/>
                    <a:pt x="98374" y="638278"/>
                    <a:pt x="96583" y="673237"/>
                  </a:cubicBezTo>
                  <a:cubicBezTo>
                    <a:pt x="94792" y="708557"/>
                    <a:pt x="101955" y="752887"/>
                    <a:pt x="212978" y="739192"/>
                  </a:cubicBezTo>
                  <a:cubicBezTo>
                    <a:pt x="219067" y="738471"/>
                    <a:pt x="225155" y="782080"/>
                    <a:pt x="225155" y="785684"/>
                  </a:cubicBezTo>
                  <a:cubicBezTo>
                    <a:pt x="225513" y="792171"/>
                    <a:pt x="221574" y="793973"/>
                    <a:pt x="215127" y="795054"/>
                  </a:cubicBezTo>
                  <a:cubicBezTo>
                    <a:pt x="120220" y="812714"/>
                    <a:pt x="74736" y="763699"/>
                    <a:pt x="66857" y="728740"/>
                  </a:cubicBezTo>
                  <a:lnTo>
                    <a:pt x="67574" y="729461"/>
                  </a:lnTo>
                  <a:cubicBezTo>
                    <a:pt x="63992" y="712882"/>
                    <a:pt x="66857" y="705313"/>
                    <a:pt x="62560" y="699547"/>
                  </a:cubicBezTo>
                  <a:cubicBezTo>
                    <a:pt x="59336" y="695222"/>
                    <a:pt x="54322" y="690897"/>
                    <a:pt x="45369" y="690897"/>
                  </a:cubicBezTo>
                  <a:cubicBezTo>
                    <a:pt x="15643" y="691258"/>
                    <a:pt x="17792" y="708197"/>
                    <a:pt x="18508" y="699187"/>
                  </a:cubicBezTo>
                  <a:cubicBezTo>
                    <a:pt x="18867" y="687654"/>
                    <a:pt x="25671" y="658821"/>
                    <a:pt x="63276" y="662786"/>
                  </a:cubicBezTo>
                  <a:cubicBezTo>
                    <a:pt x="69722" y="663506"/>
                    <a:pt x="72588" y="643684"/>
                    <a:pt x="70081" y="637197"/>
                  </a:cubicBezTo>
                  <a:cubicBezTo>
                    <a:pt x="54322" y="599354"/>
                    <a:pt x="27104" y="627105"/>
                    <a:pt x="24597" y="644765"/>
                  </a:cubicBezTo>
                  <a:cubicBezTo>
                    <a:pt x="19941" y="646928"/>
                    <a:pt x="14927" y="617014"/>
                    <a:pt x="20299" y="599715"/>
                  </a:cubicBezTo>
                  <a:cubicBezTo>
                    <a:pt x="29253" y="572324"/>
                    <a:pt x="58978" y="556826"/>
                    <a:pt x="85481" y="589623"/>
                  </a:cubicBezTo>
                  <a:cubicBezTo>
                    <a:pt x="96225" y="564034"/>
                    <a:pt x="140634" y="431405"/>
                    <a:pt x="100164" y="393202"/>
                  </a:cubicBezTo>
                  <a:cubicBezTo>
                    <a:pt x="85481" y="379147"/>
                    <a:pt x="59694" y="380588"/>
                    <a:pt x="44294" y="392842"/>
                  </a:cubicBezTo>
                  <a:cubicBezTo>
                    <a:pt x="31760" y="402933"/>
                    <a:pt x="29969" y="422756"/>
                    <a:pt x="26387" y="422756"/>
                  </a:cubicBezTo>
                  <a:cubicBezTo>
                    <a:pt x="20657" y="422756"/>
                    <a:pt x="-2622" y="393923"/>
                    <a:pt x="243" y="367614"/>
                  </a:cubicBezTo>
                  <a:cubicBezTo>
                    <a:pt x="4183" y="332294"/>
                    <a:pt x="40355" y="328329"/>
                    <a:pt x="42146" y="326167"/>
                  </a:cubicBezTo>
                  <a:cubicBezTo>
                    <a:pt x="44653" y="322923"/>
                    <a:pt x="38922" y="319319"/>
                    <a:pt x="35699" y="315715"/>
                  </a:cubicBezTo>
                  <a:cubicBezTo>
                    <a:pt x="14211" y="294451"/>
                    <a:pt x="10987" y="249401"/>
                    <a:pt x="36774" y="220929"/>
                  </a:cubicBezTo>
                  <a:cubicBezTo>
                    <a:pt x="94076" y="157497"/>
                    <a:pt x="76527" y="147766"/>
                    <a:pt x="83332" y="149208"/>
                  </a:cubicBezTo>
                  <a:close/>
                  <a:moveTo>
                    <a:pt x="264551" y="142360"/>
                  </a:moveTo>
                  <a:cubicBezTo>
                    <a:pt x="262044" y="142000"/>
                    <a:pt x="267058" y="156776"/>
                    <a:pt x="267416" y="158578"/>
                  </a:cubicBezTo>
                  <a:cubicBezTo>
                    <a:pt x="271713" y="175878"/>
                    <a:pt x="280309" y="184167"/>
                    <a:pt x="299290" y="185248"/>
                  </a:cubicBezTo>
                  <a:lnTo>
                    <a:pt x="299290" y="185609"/>
                  </a:lnTo>
                  <a:cubicBezTo>
                    <a:pt x="313258" y="186330"/>
                    <a:pt x="329016" y="174797"/>
                    <a:pt x="324360" y="174076"/>
                  </a:cubicBezTo>
                  <a:cubicBezTo>
                    <a:pt x="288546" y="169751"/>
                    <a:pt x="264909" y="142721"/>
                    <a:pt x="264551" y="142360"/>
                  </a:cubicBezTo>
                  <a:close/>
                  <a:moveTo>
                    <a:pt x="781078" y="141611"/>
                  </a:moveTo>
                  <a:cubicBezTo>
                    <a:pt x="788867" y="140491"/>
                    <a:pt x="797373" y="140829"/>
                    <a:pt x="806416" y="143441"/>
                  </a:cubicBezTo>
                  <a:cubicBezTo>
                    <a:pt x="809998" y="144523"/>
                    <a:pt x="833993" y="140198"/>
                    <a:pt x="836142" y="154254"/>
                  </a:cubicBezTo>
                  <a:cubicBezTo>
                    <a:pt x="836500" y="155695"/>
                    <a:pt x="826830" y="153893"/>
                    <a:pt x="821100" y="157858"/>
                  </a:cubicBezTo>
                  <a:cubicBezTo>
                    <a:pt x="815012" y="161822"/>
                    <a:pt x="812505" y="170111"/>
                    <a:pt x="811072" y="171193"/>
                  </a:cubicBezTo>
                  <a:cubicBezTo>
                    <a:pt x="773826" y="167949"/>
                    <a:pt x="774900" y="201467"/>
                    <a:pt x="778840" y="197502"/>
                  </a:cubicBezTo>
                  <a:cubicBezTo>
                    <a:pt x="787435" y="189213"/>
                    <a:pt x="812147" y="172995"/>
                    <a:pt x="843305" y="191015"/>
                  </a:cubicBezTo>
                  <a:cubicBezTo>
                    <a:pt x="853691" y="197142"/>
                    <a:pt x="859421" y="207954"/>
                    <a:pt x="859421" y="210477"/>
                  </a:cubicBezTo>
                  <a:cubicBezTo>
                    <a:pt x="859421" y="212279"/>
                    <a:pt x="859421" y="213360"/>
                    <a:pt x="855482" y="212279"/>
                  </a:cubicBezTo>
                  <a:cubicBezTo>
                    <a:pt x="849035" y="210477"/>
                    <a:pt x="841514" y="206873"/>
                    <a:pt x="835426" y="211918"/>
                  </a:cubicBezTo>
                  <a:cubicBezTo>
                    <a:pt x="828979" y="217324"/>
                    <a:pt x="827547" y="224533"/>
                    <a:pt x="818951" y="228497"/>
                  </a:cubicBezTo>
                  <a:cubicBezTo>
                    <a:pt x="804984" y="234984"/>
                    <a:pt x="783137" y="229578"/>
                    <a:pt x="774542" y="245436"/>
                  </a:cubicBezTo>
                  <a:cubicBezTo>
                    <a:pt x="770961" y="251923"/>
                    <a:pt x="770602" y="262736"/>
                    <a:pt x="779198" y="264898"/>
                  </a:cubicBezTo>
                  <a:cubicBezTo>
                    <a:pt x="786361" y="266700"/>
                    <a:pt x="801402" y="253725"/>
                    <a:pt x="818235" y="273548"/>
                  </a:cubicBezTo>
                  <a:cubicBezTo>
                    <a:pt x="819668" y="274989"/>
                    <a:pt x="836858" y="264898"/>
                    <a:pt x="838649" y="266700"/>
                  </a:cubicBezTo>
                  <a:cubicBezTo>
                    <a:pt x="840440" y="270664"/>
                    <a:pt x="829695" y="288685"/>
                    <a:pt x="826114" y="294451"/>
                  </a:cubicBezTo>
                  <a:cubicBezTo>
                    <a:pt x="807491" y="325807"/>
                    <a:pt x="781347" y="318238"/>
                    <a:pt x="770961" y="314994"/>
                  </a:cubicBezTo>
                  <a:cubicBezTo>
                    <a:pt x="759142" y="311390"/>
                    <a:pt x="749114" y="309949"/>
                    <a:pt x="741951" y="322202"/>
                  </a:cubicBezTo>
                  <a:cubicBezTo>
                    <a:pt x="730849" y="340944"/>
                    <a:pt x="733714" y="362207"/>
                    <a:pt x="729774" y="382390"/>
                  </a:cubicBezTo>
                  <a:cubicBezTo>
                    <a:pt x="729058" y="387075"/>
                    <a:pt x="723328" y="414106"/>
                    <a:pt x="717956" y="413385"/>
                  </a:cubicBezTo>
                  <a:cubicBezTo>
                    <a:pt x="713300" y="412664"/>
                    <a:pt x="706137" y="381669"/>
                    <a:pt x="701481" y="382751"/>
                  </a:cubicBezTo>
                  <a:cubicBezTo>
                    <a:pt x="700407" y="383111"/>
                    <a:pt x="704705" y="417349"/>
                    <a:pt x="690021" y="431766"/>
                  </a:cubicBezTo>
                  <a:cubicBezTo>
                    <a:pt x="688588" y="433207"/>
                    <a:pt x="678919" y="396806"/>
                    <a:pt x="643463" y="392842"/>
                  </a:cubicBezTo>
                  <a:cubicBezTo>
                    <a:pt x="642030" y="377705"/>
                    <a:pt x="636300" y="369416"/>
                    <a:pt x="619467" y="354999"/>
                  </a:cubicBezTo>
                  <a:cubicBezTo>
                    <a:pt x="629495" y="343106"/>
                    <a:pt x="644895" y="324725"/>
                    <a:pt x="654923" y="312832"/>
                  </a:cubicBezTo>
                  <a:cubicBezTo>
                    <a:pt x="674263" y="289766"/>
                    <a:pt x="696826" y="268862"/>
                    <a:pt x="706853" y="239670"/>
                  </a:cubicBezTo>
                  <a:cubicBezTo>
                    <a:pt x="715449" y="215162"/>
                    <a:pt x="719388" y="189934"/>
                    <a:pt x="735147" y="169030"/>
                  </a:cubicBezTo>
                  <a:cubicBezTo>
                    <a:pt x="740787" y="161462"/>
                    <a:pt x="757709" y="144974"/>
                    <a:pt x="781078" y="141611"/>
                  </a:cubicBezTo>
                  <a:close/>
                  <a:moveTo>
                    <a:pt x="259626" y="123394"/>
                  </a:moveTo>
                  <a:cubicBezTo>
                    <a:pt x="275295" y="124701"/>
                    <a:pt x="294813" y="129746"/>
                    <a:pt x="310034" y="143802"/>
                  </a:cubicBezTo>
                  <a:cubicBezTo>
                    <a:pt x="321853" y="154614"/>
                    <a:pt x="317913" y="156416"/>
                    <a:pt x="327225" y="147766"/>
                  </a:cubicBezTo>
                  <a:cubicBezTo>
                    <a:pt x="363755" y="114609"/>
                    <a:pt x="461886" y="125781"/>
                    <a:pt x="472272" y="162182"/>
                  </a:cubicBezTo>
                  <a:cubicBezTo>
                    <a:pt x="476211" y="164345"/>
                    <a:pt x="504504" y="170111"/>
                    <a:pt x="517039" y="170111"/>
                  </a:cubicBezTo>
                  <a:cubicBezTo>
                    <a:pt x="524918" y="170111"/>
                    <a:pt x="538170" y="172634"/>
                    <a:pt x="536021" y="182365"/>
                  </a:cubicBezTo>
                  <a:cubicBezTo>
                    <a:pt x="530649" y="204710"/>
                    <a:pt x="516323" y="204350"/>
                    <a:pt x="517397" y="208675"/>
                  </a:cubicBezTo>
                  <a:cubicBezTo>
                    <a:pt x="521337" y="226695"/>
                    <a:pt x="509160" y="251563"/>
                    <a:pt x="506653" y="250842"/>
                  </a:cubicBezTo>
                  <a:cubicBezTo>
                    <a:pt x="504504" y="250121"/>
                    <a:pt x="504504" y="241111"/>
                    <a:pt x="502356" y="239670"/>
                  </a:cubicBezTo>
                  <a:cubicBezTo>
                    <a:pt x="484807" y="227776"/>
                    <a:pt x="453290" y="224533"/>
                    <a:pt x="436816" y="207594"/>
                  </a:cubicBezTo>
                  <a:cubicBezTo>
                    <a:pt x="418551" y="216604"/>
                    <a:pt x="420700" y="245436"/>
                    <a:pt x="420341" y="254807"/>
                  </a:cubicBezTo>
                  <a:cubicBezTo>
                    <a:pt x="418909" y="282918"/>
                    <a:pt x="410672" y="285081"/>
                    <a:pt x="412462" y="288324"/>
                  </a:cubicBezTo>
                  <a:cubicBezTo>
                    <a:pt x="419625" y="298055"/>
                    <a:pt x="432518" y="302741"/>
                    <a:pt x="447560" y="303101"/>
                  </a:cubicBezTo>
                  <a:cubicBezTo>
                    <a:pt x="462244" y="303461"/>
                    <a:pt x="460811" y="307426"/>
                    <a:pt x="475137" y="305624"/>
                  </a:cubicBezTo>
                  <a:cubicBezTo>
                    <a:pt x="481225" y="304903"/>
                    <a:pt x="490179" y="296253"/>
                    <a:pt x="491611" y="296974"/>
                  </a:cubicBezTo>
                  <a:cubicBezTo>
                    <a:pt x="492686" y="297695"/>
                    <a:pt x="491969" y="309588"/>
                    <a:pt x="486955" y="317517"/>
                  </a:cubicBezTo>
                  <a:cubicBezTo>
                    <a:pt x="482300" y="325807"/>
                    <a:pt x="471197" y="328329"/>
                    <a:pt x="460811" y="327248"/>
                  </a:cubicBezTo>
                  <a:cubicBezTo>
                    <a:pt x="443979" y="325446"/>
                    <a:pt x="416402" y="322563"/>
                    <a:pt x="407090" y="340944"/>
                  </a:cubicBezTo>
                  <a:cubicBezTo>
                    <a:pt x="401002" y="353197"/>
                    <a:pt x="409955" y="347431"/>
                    <a:pt x="424639" y="341664"/>
                  </a:cubicBezTo>
                  <a:cubicBezTo>
                    <a:pt x="469407" y="324725"/>
                    <a:pt x="480151" y="376624"/>
                    <a:pt x="541751" y="321842"/>
                  </a:cubicBezTo>
                  <a:cubicBezTo>
                    <a:pt x="542109" y="321482"/>
                    <a:pt x="542467" y="321842"/>
                    <a:pt x="542467" y="322202"/>
                  </a:cubicBezTo>
                  <a:cubicBezTo>
                    <a:pt x="542825" y="331213"/>
                    <a:pt x="545690" y="354639"/>
                    <a:pt x="513458" y="369416"/>
                  </a:cubicBezTo>
                  <a:cubicBezTo>
                    <a:pt x="496983" y="376984"/>
                    <a:pt x="463676" y="373740"/>
                    <a:pt x="455081" y="380949"/>
                  </a:cubicBezTo>
                  <a:cubicBezTo>
                    <a:pt x="501997" y="402212"/>
                    <a:pt x="541751" y="370857"/>
                    <a:pt x="568611" y="369055"/>
                  </a:cubicBezTo>
                  <a:cubicBezTo>
                    <a:pt x="587593" y="367614"/>
                    <a:pt x="616602" y="376624"/>
                    <a:pt x="620900" y="398608"/>
                  </a:cubicBezTo>
                  <a:cubicBezTo>
                    <a:pt x="616244" y="392482"/>
                    <a:pt x="595472" y="391400"/>
                    <a:pt x="587235" y="394644"/>
                  </a:cubicBezTo>
                  <a:cubicBezTo>
                    <a:pt x="493760" y="431045"/>
                    <a:pt x="465109" y="398969"/>
                    <a:pt x="457946" y="404014"/>
                  </a:cubicBezTo>
                  <a:cubicBezTo>
                    <a:pt x="450067" y="409421"/>
                    <a:pt x="449709" y="425639"/>
                    <a:pt x="452574" y="432847"/>
                  </a:cubicBezTo>
                  <a:cubicBezTo>
                    <a:pt x="459021" y="447984"/>
                    <a:pt x="473704" y="466004"/>
                    <a:pt x="483016" y="501684"/>
                  </a:cubicBezTo>
                  <a:cubicBezTo>
                    <a:pt x="452216" y="474654"/>
                    <a:pt x="416402" y="472852"/>
                    <a:pt x="408881" y="444380"/>
                  </a:cubicBezTo>
                  <a:cubicBezTo>
                    <a:pt x="406732" y="436811"/>
                    <a:pt x="406374" y="424558"/>
                    <a:pt x="403867" y="417710"/>
                  </a:cubicBezTo>
                  <a:cubicBezTo>
                    <a:pt x="403867" y="417710"/>
                    <a:pt x="397779" y="431045"/>
                    <a:pt x="395988" y="437893"/>
                  </a:cubicBezTo>
                  <a:cubicBezTo>
                    <a:pt x="390616" y="460598"/>
                    <a:pt x="424281" y="479700"/>
                    <a:pt x="424281" y="532319"/>
                  </a:cubicBezTo>
                  <a:cubicBezTo>
                    <a:pt x="356234" y="501684"/>
                    <a:pt x="356234" y="467085"/>
                    <a:pt x="357309" y="458796"/>
                  </a:cubicBezTo>
                  <a:cubicBezTo>
                    <a:pt x="357309" y="458075"/>
                    <a:pt x="356593" y="458075"/>
                    <a:pt x="356234" y="458436"/>
                  </a:cubicBezTo>
                  <a:cubicBezTo>
                    <a:pt x="353011" y="463121"/>
                    <a:pt x="345848" y="480060"/>
                    <a:pt x="358383" y="520425"/>
                  </a:cubicBezTo>
                  <a:cubicBezTo>
                    <a:pt x="366620" y="547816"/>
                    <a:pt x="355160" y="575207"/>
                    <a:pt x="355160" y="574126"/>
                  </a:cubicBezTo>
                  <a:cubicBezTo>
                    <a:pt x="353369" y="552502"/>
                    <a:pt x="325792" y="529436"/>
                    <a:pt x="316123" y="500964"/>
                  </a:cubicBezTo>
                  <a:cubicBezTo>
                    <a:pt x="306095" y="472131"/>
                    <a:pt x="324360" y="450867"/>
                    <a:pt x="323644" y="449426"/>
                  </a:cubicBezTo>
                  <a:cubicBezTo>
                    <a:pt x="322569" y="446903"/>
                    <a:pt x="289262" y="465283"/>
                    <a:pt x="295351" y="506009"/>
                  </a:cubicBezTo>
                  <a:cubicBezTo>
                    <a:pt x="299648" y="534481"/>
                    <a:pt x="318988" y="542771"/>
                    <a:pt x="326867" y="565476"/>
                  </a:cubicBezTo>
                  <a:cubicBezTo>
                    <a:pt x="334746" y="588182"/>
                    <a:pt x="331165" y="626385"/>
                    <a:pt x="276369" y="637557"/>
                  </a:cubicBezTo>
                  <a:cubicBezTo>
                    <a:pt x="270281" y="638638"/>
                    <a:pt x="274220" y="635395"/>
                    <a:pt x="277444" y="630709"/>
                  </a:cubicBezTo>
                  <a:cubicBezTo>
                    <a:pt x="293918" y="608725"/>
                    <a:pt x="276011" y="571963"/>
                    <a:pt x="271713" y="570161"/>
                  </a:cubicBezTo>
                  <a:cubicBezTo>
                    <a:pt x="269565" y="569080"/>
                    <a:pt x="258462" y="581694"/>
                    <a:pt x="237332" y="580974"/>
                  </a:cubicBezTo>
                  <a:cubicBezTo>
                    <a:pt x="208681" y="579892"/>
                    <a:pt x="199727" y="551781"/>
                    <a:pt x="203309" y="552141"/>
                  </a:cubicBezTo>
                  <a:cubicBezTo>
                    <a:pt x="249867" y="555024"/>
                    <a:pt x="240913" y="504568"/>
                    <a:pt x="238048" y="508172"/>
                  </a:cubicBezTo>
                  <a:cubicBezTo>
                    <a:pt x="235541" y="511415"/>
                    <a:pt x="195071" y="529796"/>
                    <a:pt x="185043" y="500964"/>
                  </a:cubicBezTo>
                  <a:cubicBezTo>
                    <a:pt x="184685" y="499882"/>
                    <a:pt x="185402" y="498801"/>
                    <a:pt x="186476" y="498441"/>
                  </a:cubicBezTo>
                  <a:cubicBezTo>
                    <a:pt x="233034" y="496639"/>
                    <a:pt x="215485" y="450146"/>
                    <a:pt x="214053" y="433568"/>
                  </a:cubicBezTo>
                  <a:cubicBezTo>
                    <a:pt x="211546" y="406898"/>
                    <a:pt x="228378" y="395004"/>
                    <a:pt x="226946" y="391761"/>
                  </a:cubicBezTo>
                  <a:cubicBezTo>
                    <a:pt x="226230" y="389959"/>
                    <a:pt x="177881" y="401492"/>
                    <a:pt x="178955" y="374822"/>
                  </a:cubicBezTo>
                  <a:lnTo>
                    <a:pt x="180388" y="374101"/>
                  </a:lnTo>
                  <a:cubicBezTo>
                    <a:pt x="225155" y="376624"/>
                    <a:pt x="210471" y="334456"/>
                    <a:pt x="219783" y="313192"/>
                  </a:cubicBezTo>
                  <a:cubicBezTo>
                    <a:pt x="223364" y="304903"/>
                    <a:pt x="232676" y="296614"/>
                    <a:pt x="234825" y="289766"/>
                  </a:cubicBezTo>
                  <a:cubicBezTo>
                    <a:pt x="229095" y="290487"/>
                    <a:pt x="185043" y="300218"/>
                    <a:pt x="190416" y="250842"/>
                  </a:cubicBezTo>
                  <a:cubicBezTo>
                    <a:pt x="190774" y="248319"/>
                    <a:pt x="204025" y="262375"/>
                    <a:pt x="221574" y="258050"/>
                  </a:cubicBezTo>
                  <a:cubicBezTo>
                    <a:pt x="257746" y="247599"/>
                    <a:pt x="253448" y="210837"/>
                    <a:pt x="279234" y="194619"/>
                  </a:cubicBezTo>
                  <a:cubicBezTo>
                    <a:pt x="249151" y="183807"/>
                    <a:pt x="263118" y="156776"/>
                    <a:pt x="245927" y="134431"/>
                  </a:cubicBezTo>
                  <a:cubicBezTo>
                    <a:pt x="241630" y="128665"/>
                    <a:pt x="232676" y="126863"/>
                    <a:pt x="232318" y="125421"/>
                  </a:cubicBezTo>
                  <a:cubicBezTo>
                    <a:pt x="232139" y="124520"/>
                    <a:pt x="243958" y="122088"/>
                    <a:pt x="259626" y="123394"/>
                  </a:cubicBezTo>
                  <a:close/>
                  <a:moveTo>
                    <a:pt x="410364" y="91791"/>
                  </a:moveTo>
                  <a:cubicBezTo>
                    <a:pt x="367404" y="85101"/>
                    <a:pt x="336179" y="110644"/>
                    <a:pt x="336179" y="110644"/>
                  </a:cubicBezTo>
                  <a:cubicBezTo>
                    <a:pt x="403151" y="85056"/>
                    <a:pt x="456514" y="112446"/>
                    <a:pt x="456514" y="111365"/>
                  </a:cubicBezTo>
                  <a:cubicBezTo>
                    <a:pt x="440308" y="99832"/>
                    <a:pt x="424684" y="94021"/>
                    <a:pt x="410364" y="91791"/>
                  </a:cubicBezTo>
                  <a:close/>
                  <a:moveTo>
                    <a:pt x="395272" y="33518"/>
                  </a:moveTo>
                  <a:cubicBezTo>
                    <a:pt x="392407" y="33518"/>
                    <a:pt x="390258" y="37482"/>
                    <a:pt x="390258" y="42888"/>
                  </a:cubicBezTo>
                  <a:cubicBezTo>
                    <a:pt x="390258" y="47934"/>
                    <a:pt x="392407" y="52259"/>
                    <a:pt x="395272" y="52259"/>
                  </a:cubicBezTo>
                  <a:cubicBezTo>
                    <a:pt x="398137" y="52259"/>
                    <a:pt x="400286" y="48294"/>
                    <a:pt x="400286" y="42888"/>
                  </a:cubicBezTo>
                  <a:cubicBezTo>
                    <a:pt x="400286" y="37843"/>
                    <a:pt x="398137" y="33518"/>
                    <a:pt x="395272" y="33518"/>
                  </a:cubicBezTo>
                  <a:close/>
                  <a:moveTo>
                    <a:pt x="394914" y="0"/>
                  </a:moveTo>
                  <a:cubicBezTo>
                    <a:pt x="394914" y="0"/>
                    <a:pt x="396346" y="1442"/>
                    <a:pt x="397420" y="3244"/>
                  </a:cubicBezTo>
                  <a:cubicBezTo>
                    <a:pt x="402076" y="9731"/>
                    <a:pt x="402793" y="14416"/>
                    <a:pt x="403151" y="14416"/>
                  </a:cubicBezTo>
                  <a:cubicBezTo>
                    <a:pt x="409597" y="12975"/>
                    <a:pt x="414969" y="13695"/>
                    <a:pt x="414611" y="14056"/>
                  </a:cubicBezTo>
                  <a:cubicBezTo>
                    <a:pt x="414253" y="24868"/>
                    <a:pt x="411388" y="28112"/>
                    <a:pt x="411388" y="28112"/>
                  </a:cubicBezTo>
                  <a:cubicBezTo>
                    <a:pt x="418551" y="25949"/>
                    <a:pt x="421416" y="27751"/>
                    <a:pt x="421416" y="27391"/>
                  </a:cubicBezTo>
                  <a:cubicBezTo>
                    <a:pt x="420700" y="33518"/>
                    <a:pt x="416760" y="38203"/>
                    <a:pt x="416044" y="38203"/>
                  </a:cubicBezTo>
                  <a:cubicBezTo>
                    <a:pt x="419983" y="39284"/>
                    <a:pt x="422490" y="41086"/>
                    <a:pt x="422490" y="42528"/>
                  </a:cubicBezTo>
                  <a:cubicBezTo>
                    <a:pt x="422490" y="44690"/>
                    <a:pt x="418909" y="49376"/>
                    <a:pt x="415327" y="50817"/>
                  </a:cubicBezTo>
                  <a:cubicBezTo>
                    <a:pt x="419625" y="53340"/>
                    <a:pt x="420341" y="57665"/>
                    <a:pt x="419983" y="57665"/>
                  </a:cubicBezTo>
                  <a:cubicBezTo>
                    <a:pt x="413537" y="64873"/>
                    <a:pt x="406732" y="63071"/>
                    <a:pt x="406374" y="63431"/>
                  </a:cubicBezTo>
                  <a:cubicBezTo>
                    <a:pt x="419267" y="91903"/>
                    <a:pt x="436458" y="63792"/>
                    <a:pt x="436458" y="63792"/>
                  </a:cubicBezTo>
                  <a:cubicBezTo>
                    <a:pt x="436458" y="63792"/>
                    <a:pt x="424639" y="63431"/>
                    <a:pt x="423565" y="63792"/>
                  </a:cubicBezTo>
                  <a:cubicBezTo>
                    <a:pt x="424639" y="53340"/>
                    <a:pt x="429653" y="40365"/>
                    <a:pt x="429653" y="40365"/>
                  </a:cubicBezTo>
                  <a:lnTo>
                    <a:pt x="439323" y="48655"/>
                  </a:lnTo>
                  <a:cubicBezTo>
                    <a:pt x="439323" y="48655"/>
                    <a:pt x="440039" y="32797"/>
                    <a:pt x="440039" y="33157"/>
                  </a:cubicBezTo>
                  <a:cubicBezTo>
                    <a:pt x="449709" y="33518"/>
                    <a:pt x="464393" y="41086"/>
                    <a:pt x="464393" y="41086"/>
                  </a:cubicBezTo>
                  <a:lnTo>
                    <a:pt x="454007" y="54061"/>
                  </a:lnTo>
                  <a:cubicBezTo>
                    <a:pt x="454007" y="54061"/>
                    <a:pt x="465825" y="54782"/>
                    <a:pt x="465109" y="54421"/>
                  </a:cubicBezTo>
                  <a:cubicBezTo>
                    <a:pt x="464035" y="64873"/>
                    <a:pt x="456872" y="74964"/>
                    <a:pt x="456872" y="74964"/>
                  </a:cubicBezTo>
                  <a:lnTo>
                    <a:pt x="448635" y="69919"/>
                  </a:lnTo>
                  <a:cubicBezTo>
                    <a:pt x="446128" y="97670"/>
                    <a:pt x="468690" y="86858"/>
                    <a:pt x="468690" y="86858"/>
                  </a:cubicBezTo>
                  <a:lnTo>
                    <a:pt x="461169" y="79650"/>
                  </a:lnTo>
                  <a:lnTo>
                    <a:pt x="472630" y="77487"/>
                  </a:lnTo>
                  <a:lnTo>
                    <a:pt x="467974" y="64513"/>
                  </a:lnTo>
                  <a:lnTo>
                    <a:pt x="479793" y="67396"/>
                  </a:lnTo>
                  <a:lnTo>
                    <a:pt x="481583" y="56584"/>
                  </a:lnTo>
                  <a:lnTo>
                    <a:pt x="490895" y="64513"/>
                  </a:lnTo>
                  <a:cubicBezTo>
                    <a:pt x="506653" y="58386"/>
                    <a:pt x="513100" y="66315"/>
                    <a:pt x="513100" y="66315"/>
                  </a:cubicBezTo>
                  <a:lnTo>
                    <a:pt x="513816" y="65954"/>
                  </a:lnTo>
                  <a:cubicBezTo>
                    <a:pt x="500565" y="68117"/>
                    <a:pt x="499849" y="75685"/>
                    <a:pt x="496983" y="83614"/>
                  </a:cubicBezTo>
                  <a:cubicBezTo>
                    <a:pt x="492686" y="99472"/>
                    <a:pt x="486955" y="99111"/>
                    <a:pt x="483732" y="100193"/>
                  </a:cubicBezTo>
                  <a:cubicBezTo>
                    <a:pt x="462602" y="103797"/>
                    <a:pt x="469765" y="120736"/>
                    <a:pt x="470123" y="121817"/>
                  </a:cubicBezTo>
                  <a:cubicBezTo>
                    <a:pt x="469765" y="121817"/>
                    <a:pt x="469765" y="122177"/>
                    <a:pt x="469407" y="122177"/>
                  </a:cubicBezTo>
                  <a:cubicBezTo>
                    <a:pt x="467258" y="123979"/>
                    <a:pt x="460095" y="131188"/>
                    <a:pt x="459021" y="135873"/>
                  </a:cubicBezTo>
                  <a:cubicBezTo>
                    <a:pt x="457946" y="134792"/>
                    <a:pt x="390258" y="101634"/>
                    <a:pt x="331881" y="135512"/>
                  </a:cubicBezTo>
                  <a:cubicBezTo>
                    <a:pt x="331881" y="135873"/>
                    <a:pt x="330806" y="129025"/>
                    <a:pt x="320420" y="121457"/>
                  </a:cubicBezTo>
                  <a:cubicBezTo>
                    <a:pt x="320420" y="121457"/>
                    <a:pt x="327941" y="104157"/>
                    <a:pt x="306453" y="100193"/>
                  </a:cubicBezTo>
                  <a:cubicBezTo>
                    <a:pt x="303230" y="99111"/>
                    <a:pt x="297499" y="99111"/>
                    <a:pt x="293202" y="83614"/>
                  </a:cubicBezTo>
                  <a:cubicBezTo>
                    <a:pt x="290337" y="75685"/>
                    <a:pt x="289620" y="68117"/>
                    <a:pt x="276369" y="65954"/>
                  </a:cubicBezTo>
                  <a:cubicBezTo>
                    <a:pt x="276369" y="65954"/>
                    <a:pt x="282816" y="58025"/>
                    <a:pt x="298574" y="64152"/>
                  </a:cubicBezTo>
                  <a:lnTo>
                    <a:pt x="307885" y="56223"/>
                  </a:lnTo>
                  <a:lnTo>
                    <a:pt x="309676" y="67035"/>
                  </a:lnTo>
                  <a:lnTo>
                    <a:pt x="321495" y="64152"/>
                  </a:lnTo>
                  <a:lnTo>
                    <a:pt x="317197" y="77127"/>
                  </a:lnTo>
                  <a:lnTo>
                    <a:pt x="328658" y="79289"/>
                  </a:lnTo>
                  <a:lnTo>
                    <a:pt x="321137" y="86497"/>
                  </a:lnTo>
                  <a:cubicBezTo>
                    <a:pt x="321137" y="86497"/>
                    <a:pt x="343699" y="97670"/>
                    <a:pt x="341193" y="69558"/>
                  </a:cubicBezTo>
                  <a:lnTo>
                    <a:pt x="332955" y="74604"/>
                  </a:lnTo>
                  <a:cubicBezTo>
                    <a:pt x="332955" y="74604"/>
                    <a:pt x="325792" y="64513"/>
                    <a:pt x="324718" y="54061"/>
                  </a:cubicBezTo>
                  <a:cubicBezTo>
                    <a:pt x="324360" y="54421"/>
                    <a:pt x="335820" y="53700"/>
                    <a:pt x="335820" y="53700"/>
                  </a:cubicBezTo>
                  <a:lnTo>
                    <a:pt x="325434" y="40726"/>
                  </a:lnTo>
                  <a:cubicBezTo>
                    <a:pt x="325434" y="40726"/>
                    <a:pt x="339760" y="33157"/>
                    <a:pt x="349788" y="32797"/>
                  </a:cubicBezTo>
                  <a:cubicBezTo>
                    <a:pt x="349788" y="32436"/>
                    <a:pt x="350504" y="48294"/>
                    <a:pt x="350504" y="48294"/>
                  </a:cubicBezTo>
                  <a:lnTo>
                    <a:pt x="360174" y="40005"/>
                  </a:lnTo>
                  <a:cubicBezTo>
                    <a:pt x="360174" y="40005"/>
                    <a:pt x="365188" y="52980"/>
                    <a:pt x="366262" y="63431"/>
                  </a:cubicBezTo>
                  <a:cubicBezTo>
                    <a:pt x="365546" y="63071"/>
                    <a:pt x="353369" y="63431"/>
                    <a:pt x="353369" y="63431"/>
                  </a:cubicBezTo>
                  <a:cubicBezTo>
                    <a:pt x="353369" y="63431"/>
                    <a:pt x="370560" y="91183"/>
                    <a:pt x="383453" y="63071"/>
                  </a:cubicBezTo>
                  <a:cubicBezTo>
                    <a:pt x="383095" y="62711"/>
                    <a:pt x="376290" y="64513"/>
                    <a:pt x="369844" y="57304"/>
                  </a:cubicBezTo>
                  <a:cubicBezTo>
                    <a:pt x="369486" y="57304"/>
                    <a:pt x="370202" y="52980"/>
                    <a:pt x="374500" y="50457"/>
                  </a:cubicBezTo>
                  <a:cubicBezTo>
                    <a:pt x="370918" y="49015"/>
                    <a:pt x="366979" y="44330"/>
                    <a:pt x="367337" y="42167"/>
                  </a:cubicBezTo>
                  <a:cubicBezTo>
                    <a:pt x="367337" y="40726"/>
                    <a:pt x="369844" y="38924"/>
                    <a:pt x="373783" y="37843"/>
                  </a:cubicBezTo>
                  <a:cubicBezTo>
                    <a:pt x="373067" y="37843"/>
                    <a:pt x="369127" y="33157"/>
                    <a:pt x="368411" y="27030"/>
                  </a:cubicBezTo>
                  <a:cubicBezTo>
                    <a:pt x="368411" y="27391"/>
                    <a:pt x="371634" y="25228"/>
                    <a:pt x="378797" y="27751"/>
                  </a:cubicBezTo>
                  <a:cubicBezTo>
                    <a:pt x="378797" y="27751"/>
                    <a:pt x="375932" y="24508"/>
                    <a:pt x="375216" y="13695"/>
                  </a:cubicBezTo>
                  <a:cubicBezTo>
                    <a:pt x="374858" y="13335"/>
                    <a:pt x="380230" y="12254"/>
                    <a:pt x="386676" y="14056"/>
                  </a:cubicBezTo>
                  <a:cubicBezTo>
                    <a:pt x="387393" y="14056"/>
                    <a:pt x="388109" y="9371"/>
                    <a:pt x="392407" y="2883"/>
                  </a:cubicBezTo>
                  <a:cubicBezTo>
                    <a:pt x="392765" y="2523"/>
                    <a:pt x="392765" y="2162"/>
                    <a:pt x="393123" y="2162"/>
                  </a:cubicBezTo>
                  <a:cubicBezTo>
                    <a:pt x="393839" y="1442"/>
                    <a:pt x="394197" y="721"/>
                    <a:pt x="394914" y="0"/>
                  </a:cubicBezTo>
                  <a:close/>
                </a:path>
              </a:pathLst>
            </a:custGeom>
            <a:solidFill>
              <a:srgbClr val="E5B582"/>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sp>
          <p:nvSpPr>
            <p:cNvPr id="10" name="Freeform: Shape 9">
              <a:extLst>
                <a:ext uri="{FF2B5EF4-FFF2-40B4-BE49-F238E27FC236}">
                  <a16:creationId xmlns:a16="http://schemas.microsoft.com/office/drawing/2014/main" id="{B87FCCC2-AC91-9406-0914-3B777898121B}"/>
                </a:ext>
              </a:extLst>
            </p:cNvPr>
            <p:cNvSpPr/>
            <p:nvPr/>
          </p:nvSpPr>
          <p:spPr>
            <a:xfrm>
              <a:off x="2476100" y="4710032"/>
              <a:ext cx="835055" cy="938856"/>
            </a:xfrm>
            <a:custGeom>
              <a:avLst/>
              <a:gdLst>
                <a:gd name="connsiteX0" fmla="*/ 551050 w 835055"/>
                <a:gd name="connsiteY0" fmla="*/ 886237 h 938856"/>
                <a:gd name="connsiteX1" fmla="*/ 407078 w 835055"/>
                <a:gd name="connsiteY1" fmla="*/ 790009 h 938856"/>
                <a:gd name="connsiteX2" fmla="*/ 456501 w 835055"/>
                <a:gd name="connsiteY2" fmla="*/ 765501 h 938856"/>
                <a:gd name="connsiteX3" fmla="*/ 580060 w 835055"/>
                <a:gd name="connsiteY3" fmla="*/ 857765 h 938856"/>
                <a:gd name="connsiteX4" fmla="*/ 551050 w 835055"/>
                <a:gd name="connsiteY4" fmla="*/ 886237 h 938856"/>
                <a:gd name="connsiteX5" fmla="*/ 366966 w 835055"/>
                <a:gd name="connsiteY5" fmla="*/ 938856 h 938856"/>
                <a:gd name="connsiteX6" fmla="*/ 348701 w 835055"/>
                <a:gd name="connsiteY6" fmla="*/ 935612 h 938856"/>
                <a:gd name="connsiteX7" fmla="*/ 342971 w 835055"/>
                <a:gd name="connsiteY7" fmla="*/ 909663 h 938856"/>
                <a:gd name="connsiteX8" fmla="*/ 350850 w 835055"/>
                <a:gd name="connsiteY8" fmla="*/ 895247 h 938856"/>
                <a:gd name="connsiteX9" fmla="*/ 356580 w 835055"/>
                <a:gd name="connsiteY9" fmla="*/ 876866 h 938856"/>
                <a:gd name="connsiteX10" fmla="*/ 367325 w 835055"/>
                <a:gd name="connsiteY10" fmla="*/ 938496 h 938856"/>
                <a:gd name="connsiteX11" fmla="*/ 24943 w 835055"/>
                <a:gd name="connsiteY11" fmla="*/ 684049 h 938856"/>
                <a:gd name="connsiteX12" fmla="*/ 589 w 835055"/>
                <a:gd name="connsiteY12" fmla="*/ 690897 h 938856"/>
                <a:gd name="connsiteX13" fmla="*/ 33896 w 835055"/>
                <a:gd name="connsiteY13" fmla="*/ 669633 h 938856"/>
                <a:gd name="connsiteX14" fmla="*/ 187896 w 835055"/>
                <a:gd name="connsiteY14" fmla="*/ 743516 h 938856"/>
                <a:gd name="connsiteX15" fmla="*/ 180734 w 835055"/>
                <a:gd name="connsiteY15" fmla="*/ 759374 h 938856"/>
                <a:gd name="connsiteX16" fmla="*/ 154589 w 835055"/>
                <a:gd name="connsiteY16" fmla="*/ 761537 h 938856"/>
                <a:gd name="connsiteX17" fmla="*/ 105166 w 835055"/>
                <a:gd name="connsiteY17" fmla="*/ 754329 h 938856"/>
                <a:gd name="connsiteX18" fmla="*/ 24585 w 835055"/>
                <a:gd name="connsiteY18" fmla="*/ 684410 h 938856"/>
                <a:gd name="connsiteX19" fmla="*/ 130952 w 835055"/>
                <a:gd name="connsiteY19" fmla="*/ 790369 h 938856"/>
                <a:gd name="connsiteX20" fmla="*/ 55743 w 835055"/>
                <a:gd name="connsiteY20" fmla="*/ 739912 h 938856"/>
                <a:gd name="connsiteX21" fmla="*/ 192194 w 835055"/>
                <a:gd name="connsiteY21" fmla="*/ 779557 h 938856"/>
                <a:gd name="connsiteX22" fmla="*/ 199715 w 835055"/>
                <a:gd name="connsiteY22" fmla="*/ 785323 h 938856"/>
                <a:gd name="connsiteX23" fmla="*/ 131310 w 835055"/>
                <a:gd name="connsiteY23" fmla="*/ 790369 h 938856"/>
                <a:gd name="connsiteX24" fmla="*/ 374487 w 835055"/>
                <a:gd name="connsiteY24" fmla="*/ 0 h 938856"/>
                <a:gd name="connsiteX25" fmla="*/ 374846 w 835055"/>
                <a:gd name="connsiteY25" fmla="*/ 26310 h 938856"/>
                <a:gd name="connsiteX26" fmla="*/ 374487 w 835055"/>
                <a:gd name="connsiteY26" fmla="*/ 0 h 938856"/>
                <a:gd name="connsiteX27" fmla="*/ 308590 w 835055"/>
                <a:gd name="connsiteY27" fmla="*/ 36761 h 938856"/>
                <a:gd name="connsiteX28" fmla="*/ 316827 w 835055"/>
                <a:gd name="connsiteY28" fmla="*/ 33157 h 938856"/>
                <a:gd name="connsiteX29" fmla="*/ 323632 w 835055"/>
                <a:gd name="connsiteY29" fmla="*/ 51538 h 938856"/>
                <a:gd name="connsiteX30" fmla="*/ 317543 w 835055"/>
                <a:gd name="connsiteY30" fmla="*/ 49015 h 938856"/>
                <a:gd name="connsiteX31" fmla="*/ 308232 w 835055"/>
                <a:gd name="connsiteY31" fmla="*/ 36761 h 938856"/>
                <a:gd name="connsiteX32" fmla="*/ 425701 w 835055"/>
                <a:gd name="connsiteY32" fmla="*/ 51538 h 938856"/>
                <a:gd name="connsiteX33" fmla="*/ 432506 w 835055"/>
                <a:gd name="connsiteY33" fmla="*/ 33157 h 938856"/>
                <a:gd name="connsiteX34" fmla="*/ 440743 w 835055"/>
                <a:gd name="connsiteY34" fmla="*/ 36761 h 938856"/>
                <a:gd name="connsiteX35" fmla="*/ 431432 w 835055"/>
                <a:gd name="connsiteY35" fmla="*/ 49015 h 938856"/>
                <a:gd name="connsiteX36" fmla="*/ 425343 w 835055"/>
                <a:gd name="connsiteY36" fmla="*/ 51538 h 938856"/>
                <a:gd name="connsiteX37" fmla="*/ 429999 w 835055"/>
                <a:gd name="connsiteY37" fmla="*/ 80731 h 938856"/>
                <a:gd name="connsiteX38" fmla="*/ 424985 w 835055"/>
                <a:gd name="connsiteY38" fmla="*/ 56584 h 938856"/>
                <a:gd name="connsiteX39" fmla="*/ 435371 w 835055"/>
                <a:gd name="connsiteY39" fmla="*/ 62350 h 938856"/>
                <a:gd name="connsiteX40" fmla="*/ 438236 w 835055"/>
                <a:gd name="connsiteY40" fmla="*/ 51538 h 938856"/>
                <a:gd name="connsiteX41" fmla="*/ 443250 w 835055"/>
                <a:gd name="connsiteY41" fmla="*/ 51178 h 938856"/>
                <a:gd name="connsiteX42" fmla="*/ 436804 w 835055"/>
                <a:gd name="connsiteY42" fmla="*/ 68117 h 938856"/>
                <a:gd name="connsiteX43" fmla="*/ 428208 w 835055"/>
                <a:gd name="connsiteY43" fmla="*/ 63071 h 938856"/>
                <a:gd name="connsiteX44" fmla="*/ 430357 w 835055"/>
                <a:gd name="connsiteY44" fmla="*/ 80731 h 938856"/>
                <a:gd name="connsiteX45" fmla="*/ 312887 w 835055"/>
                <a:gd name="connsiteY45" fmla="*/ 67756 h 938856"/>
                <a:gd name="connsiteX46" fmla="*/ 306441 w 835055"/>
                <a:gd name="connsiteY46" fmla="*/ 50817 h 938856"/>
                <a:gd name="connsiteX47" fmla="*/ 311455 w 835055"/>
                <a:gd name="connsiteY47" fmla="*/ 51178 h 938856"/>
                <a:gd name="connsiteX48" fmla="*/ 314320 w 835055"/>
                <a:gd name="connsiteY48" fmla="*/ 61990 h 938856"/>
                <a:gd name="connsiteX49" fmla="*/ 324706 w 835055"/>
                <a:gd name="connsiteY49" fmla="*/ 56223 h 938856"/>
                <a:gd name="connsiteX50" fmla="*/ 319692 w 835055"/>
                <a:gd name="connsiteY50" fmla="*/ 80370 h 938856"/>
                <a:gd name="connsiteX51" fmla="*/ 321841 w 835055"/>
                <a:gd name="connsiteY51" fmla="*/ 62711 h 938856"/>
                <a:gd name="connsiteX52" fmla="*/ 313245 w 835055"/>
                <a:gd name="connsiteY52" fmla="*/ 67756 h 938856"/>
                <a:gd name="connsiteX53" fmla="*/ 332227 w 835055"/>
                <a:gd name="connsiteY53" fmla="*/ 57665 h 938856"/>
                <a:gd name="connsiteX54" fmla="*/ 329720 w 835055"/>
                <a:gd name="connsiteY54" fmla="*/ 54421 h 938856"/>
                <a:gd name="connsiteX55" fmla="*/ 343329 w 835055"/>
                <a:gd name="connsiteY55" fmla="*/ 53700 h 938856"/>
                <a:gd name="connsiteX56" fmla="*/ 344762 w 835055"/>
                <a:gd name="connsiteY56" fmla="*/ 57665 h 938856"/>
                <a:gd name="connsiteX57" fmla="*/ 332227 w 835055"/>
                <a:gd name="connsiteY57" fmla="*/ 57665 h 938856"/>
                <a:gd name="connsiteX58" fmla="*/ 392036 w 835055"/>
                <a:gd name="connsiteY58" fmla="*/ 11533 h 938856"/>
                <a:gd name="connsiteX59" fmla="*/ 385948 w 835055"/>
                <a:gd name="connsiteY59" fmla="*/ 28472 h 938856"/>
                <a:gd name="connsiteX60" fmla="*/ 398125 w 835055"/>
                <a:gd name="connsiteY60" fmla="*/ 25589 h 938856"/>
                <a:gd name="connsiteX61" fmla="*/ 386306 w 835055"/>
                <a:gd name="connsiteY61" fmla="*/ 36041 h 938856"/>
                <a:gd name="connsiteX62" fmla="*/ 400990 w 835055"/>
                <a:gd name="connsiteY62" fmla="*/ 37843 h 938856"/>
                <a:gd name="connsiteX63" fmla="*/ 387022 w 835055"/>
                <a:gd name="connsiteY63" fmla="*/ 43969 h 938856"/>
                <a:gd name="connsiteX64" fmla="*/ 399199 w 835055"/>
                <a:gd name="connsiteY64" fmla="*/ 51898 h 938856"/>
                <a:gd name="connsiteX65" fmla="*/ 383441 w 835055"/>
                <a:gd name="connsiteY65" fmla="*/ 51538 h 938856"/>
                <a:gd name="connsiteX66" fmla="*/ 384873 w 835055"/>
                <a:gd name="connsiteY66" fmla="*/ 65233 h 938856"/>
                <a:gd name="connsiteX67" fmla="*/ 376994 w 835055"/>
                <a:gd name="connsiteY67" fmla="*/ 51538 h 938856"/>
                <a:gd name="connsiteX68" fmla="*/ 377353 w 835055"/>
                <a:gd name="connsiteY68" fmla="*/ 51538 h 938856"/>
                <a:gd name="connsiteX69" fmla="*/ 377353 w 835055"/>
                <a:gd name="connsiteY69" fmla="*/ 51538 h 938856"/>
                <a:gd name="connsiteX70" fmla="*/ 379143 w 835055"/>
                <a:gd name="connsiteY70" fmla="*/ 27391 h 938856"/>
                <a:gd name="connsiteX71" fmla="*/ 393111 w 835055"/>
                <a:gd name="connsiteY71" fmla="*/ 11533 h 938856"/>
                <a:gd name="connsiteX72" fmla="*/ 417106 w 835055"/>
                <a:gd name="connsiteY72" fmla="*/ 58025 h 938856"/>
                <a:gd name="connsiteX73" fmla="*/ 404571 w 835055"/>
                <a:gd name="connsiteY73" fmla="*/ 58025 h 938856"/>
                <a:gd name="connsiteX74" fmla="*/ 406004 w 835055"/>
                <a:gd name="connsiteY74" fmla="*/ 53700 h 938856"/>
                <a:gd name="connsiteX75" fmla="*/ 419613 w 835055"/>
                <a:gd name="connsiteY75" fmla="*/ 54421 h 938856"/>
                <a:gd name="connsiteX76" fmla="*/ 417106 w 835055"/>
                <a:gd name="connsiteY76" fmla="*/ 57665 h 938856"/>
                <a:gd name="connsiteX77" fmla="*/ 363385 w 835055"/>
                <a:gd name="connsiteY77" fmla="*/ 36041 h 938856"/>
                <a:gd name="connsiteX78" fmla="*/ 351566 w 835055"/>
                <a:gd name="connsiteY78" fmla="*/ 25589 h 938856"/>
                <a:gd name="connsiteX79" fmla="*/ 363743 w 835055"/>
                <a:gd name="connsiteY79" fmla="*/ 28472 h 938856"/>
                <a:gd name="connsiteX80" fmla="*/ 357655 w 835055"/>
                <a:gd name="connsiteY80" fmla="*/ 11533 h 938856"/>
                <a:gd name="connsiteX81" fmla="*/ 371622 w 835055"/>
                <a:gd name="connsiteY81" fmla="*/ 27391 h 938856"/>
                <a:gd name="connsiteX82" fmla="*/ 373413 w 835055"/>
                <a:gd name="connsiteY82" fmla="*/ 51538 h 938856"/>
                <a:gd name="connsiteX83" fmla="*/ 365534 w 835055"/>
                <a:gd name="connsiteY83" fmla="*/ 65233 h 938856"/>
                <a:gd name="connsiteX84" fmla="*/ 366966 w 835055"/>
                <a:gd name="connsiteY84" fmla="*/ 51538 h 938856"/>
                <a:gd name="connsiteX85" fmla="*/ 351208 w 835055"/>
                <a:gd name="connsiteY85" fmla="*/ 51898 h 938856"/>
                <a:gd name="connsiteX86" fmla="*/ 363385 w 835055"/>
                <a:gd name="connsiteY86" fmla="*/ 43969 h 938856"/>
                <a:gd name="connsiteX87" fmla="*/ 349059 w 835055"/>
                <a:gd name="connsiteY87" fmla="*/ 37843 h 938856"/>
                <a:gd name="connsiteX88" fmla="*/ 363743 w 835055"/>
                <a:gd name="connsiteY88" fmla="*/ 36041 h 938856"/>
                <a:gd name="connsiteX89" fmla="*/ 326855 w 835055"/>
                <a:gd name="connsiteY89" fmla="*/ 62711 h 938856"/>
                <a:gd name="connsiteX90" fmla="*/ 374487 w 835055"/>
                <a:gd name="connsiteY90" fmla="*/ 56944 h 938856"/>
                <a:gd name="connsiteX91" fmla="*/ 422120 w 835055"/>
                <a:gd name="connsiteY91" fmla="*/ 62350 h 938856"/>
                <a:gd name="connsiteX92" fmla="*/ 427850 w 835055"/>
                <a:gd name="connsiteY92" fmla="*/ 89741 h 938856"/>
                <a:gd name="connsiteX93" fmla="*/ 320766 w 835055"/>
                <a:gd name="connsiteY93" fmla="*/ 89741 h 938856"/>
                <a:gd name="connsiteX94" fmla="*/ 326497 w 835055"/>
                <a:gd name="connsiteY94" fmla="*/ 62711 h 938856"/>
                <a:gd name="connsiteX95" fmla="*/ 486585 w 835055"/>
                <a:gd name="connsiteY95" fmla="*/ 62350 h 938856"/>
                <a:gd name="connsiteX96" fmla="*/ 473692 w 835055"/>
                <a:gd name="connsiteY96" fmla="*/ 76406 h 938856"/>
                <a:gd name="connsiteX97" fmla="*/ 458650 w 835055"/>
                <a:gd name="connsiteY97" fmla="*/ 92985 h 938856"/>
                <a:gd name="connsiteX98" fmla="*/ 445041 w 835055"/>
                <a:gd name="connsiteY98" fmla="*/ 112086 h 938856"/>
                <a:gd name="connsiteX99" fmla="*/ 436088 w 835055"/>
                <a:gd name="connsiteY99" fmla="*/ 89741 h 938856"/>
                <a:gd name="connsiteX100" fmla="*/ 465455 w 835055"/>
                <a:gd name="connsiteY100" fmla="*/ 74604 h 938856"/>
                <a:gd name="connsiteX101" fmla="*/ 486585 w 835055"/>
                <a:gd name="connsiteY101" fmla="*/ 62350 h 938856"/>
                <a:gd name="connsiteX102" fmla="*/ 290683 w 835055"/>
                <a:gd name="connsiteY102" fmla="*/ 92624 h 938856"/>
                <a:gd name="connsiteX103" fmla="*/ 275641 w 835055"/>
                <a:gd name="connsiteY103" fmla="*/ 76046 h 938856"/>
                <a:gd name="connsiteX104" fmla="*/ 262748 w 835055"/>
                <a:gd name="connsiteY104" fmla="*/ 61990 h 938856"/>
                <a:gd name="connsiteX105" fmla="*/ 283878 w 835055"/>
                <a:gd name="connsiteY105" fmla="*/ 74244 h 938856"/>
                <a:gd name="connsiteX106" fmla="*/ 313245 w 835055"/>
                <a:gd name="connsiteY106" fmla="*/ 89381 h 938856"/>
                <a:gd name="connsiteX107" fmla="*/ 304292 w 835055"/>
                <a:gd name="connsiteY107" fmla="*/ 111726 h 938856"/>
                <a:gd name="connsiteX108" fmla="*/ 290683 w 835055"/>
                <a:gd name="connsiteY108" fmla="*/ 92624 h 938856"/>
                <a:gd name="connsiteX109" fmla="*/ 85110 w 835055"/>
                <a:gd name="connsiteY109" fmla="*/ 289766 h 938856"/>
                <a:gd name="connsiteX110" fmla="*/ 139189 w 835055"/>
                <a:gd name="connsiteY110" fmla="*/ 213360 h 938856"/>
                <a:gd name="connsiteX111" fmla="*/ 102659 w 835055"/>
                <a:gd name="connsiteY111" fmla="*/ 321842 h 938856"/>
                <a:gd name="connsiteX112" fmla="*/ 85110 w 835055"/>
                <a:gd name="connsiteY112" fmla="*/ 289766 h 938856"/>
                <a:gd name="connsiteX113" fmla="*/ 337957 w 835055"/>
                <a:gd name="connsiteY113" fmla="*/ 342025 h 938856"/>
                <a:gd name="connsiteX114" fmla="*/ 260599 w 835055"/>
                <a:gd name="connsiteY114" fmla="*/ 406537 h 938856"/>
                <a:gd name="connsiteX115" fmla="*/ 326855 w 835055"/>
                <a:gd name="connsiteY115" fmla="*/ 313192 h 938856"/>
                <a:gd name="connsiteX116" fmla="*/ 348701 w 835055"/>
                <a:gd name="connsiteY116" fmla="*/ 396806 h 938856"/>
                <a:gd name="connsiteX117" fmla="*/ 337957 w 835055"/>
                <a:gd name="connsiteY117" fmla="*/ 342385 h 938856"/>
                <a:gd name="connsiteX118" fmla="*/ 49296 w 835055"/>
                <a:gd name="connsiteY118" fmla="*/ 193177 h 938856"/>
                <a:gd name="connsiteX119" fmla="*/ 62547 w 835055"/>
                <a:gd name="connsiteY119" fmla="*/ 340223 h 938856"/>
                <a:gd name="connsiteX120" fmla="*/ 5961 w 835055"/>
                <a:gd name="connsiteY120" fmla="*/ 373380 h 938856"/>
                <a:gd name="connsiteX121" fmla="*/ 32106 w 835055"/>
                <a:gd name="connsiteY121" fmla="*/ 323644 h 938856"/>
                <a:gd name="connsiteX122" fmla="*/ 49296 w 835055"/>
                <a:gd name="connsiteY122" fmla="*/ 193538 h 938856"/>
                <a:gd name="connsiteX123" fmla="*/ 72934 w 835055"/>
                <a:gd name="connsiteY123" fmla="*/ 580253 h 938856"/>
                <a:gd name="connsiteX124" fmla="*/ 92273 w 835055"/>
                <a:gd name="connsiteY124" fmla="*/ 399329 h 938856"/>
                <a:gd name="connsiteX125" fmla="*/ 3454 w 835055"/>
                <a:gd name="connsiteY125" fmla="*/ 410141 h 938856"/>
                <a:gd name="connsiteX126" fmla="*/ 947 w 835055"/>
                <a:gd name="connsiteY126" fmla="*/ 410141 h 938856"/>
                <a:gd name="connsiteX127" fmla="*/ 48938 w 835055"/>
                <a:gd name="connsiteY127" fmla="*/ 361126 h 938856"/>
                <a:gd name="connsiteX128" fmla="*/ 107315 w 835055"/>
                <a:gd name="connsiteY128" fmla="*/ 415187 h 938856"/>
                <a:gd name="connsiteX129" fmla="*/ 73292 w 835055"/>
                <a:gd name="connsiteY129" fmla="*/ 580253 h 938856"/>
                <a:gd name="connsiteX130" fmla="*/ 1664 w 835055"/>
                <a:gd name="connsiteY130" fmla="*/ 634314 h 938856"/>
                <a:gd name="connsiteX131" fmla="*/ 52520 w 835055"/>
                <a:gd name="connsiteY131" fmla="*/ 611248 h 938856"/>
                <a:gd name="connsiteX132" fmla="*/ 57892 w 835055"/>
                <a:gd name="connsiteY132" fmla="*/ 649090 h 938856"/>
                <a:gd name="connsiteX133" fmla="*/ 1664 w 835055"/>
                <a:gd name="connsiteY133" fmla="*/ 633953 h 938856"/>
                <a:gd name="connsiteX134" fmla="*/ 751609 w 835055"/>
                <a:gd name="connsiteY134" fmla="*/ 169030 h 938856"/>
                <a:gd name="connsiteX135" fmla="*/ 783125 w 835055"/>
                <a:gd name="connsiteY135" fmla="*/ 149208 h 938856"/>
                <a:gd name="connsiteX136" fmla="*/ 813209 w 835055"/>
                <a:gd name="connsiteY136" fmla="*/ 147045 h 938856"/>
                <a:gd name="connsiteX137" fmla="*/ 813209 w 835055"/>
                <a:gd name="connsiteY137" fmla="*/ 147766 h 938856"/>
                <a:gd name="connsiteX138" fmla="*/ 800316 w 835055"/>
                <a:gd name="connsiteY138" fmla="*/ 149208 h 938856"/>
                <a:gd name="connsiteX139" fmla="*/ 787423 w 835055"/>
                <a:gd name="connsiteY139" fmla="*/ 162903 h 938856"/>
                <a:gd name="connsiteX140" fmla="*/ 754116 w 835055"/>
                <a:gd name="connsiteY140" fmla="*/ 189573 h 938856"/>
                <a:gd name="connsiteX141" fmla="*/ 751967 w 835055"/>
                <a:gd name="connsiteY141" fmla="*/ 169391 h 938856"/>
                <a:gd name="connsiteX142" fmla="*/ 834697 w 835055"/>
                <a:gd name="connsiteY142" fmla="*/ 204350 h 938856"/>
                <a:gd name="connsiteX143" fmla="*/ 812493 w 835055"/>
                <a:gd name="connsiteY143" fmla="*/ 204350 h 938856"/>
                <a:gd name="connsiteX144" fmla="*/ 796735 w 835055"/>
                <a:gd name="connsiteY144" fmla="*/ 221289 h 938856"/>
                <a:gd name="connsiteX145" fmla="*/ 750534 w 835055"/>
                <a:gd name="connsiteY145" fmla="*/ 256969 h 938856"/>
                <a:gd name="connsiteX146" fmla="*/ 804972 w 835055"/>
                <a:gd name="connsiteY146" fmla="*/ 199304 h 938856"/>
                <a:gd name="connsiteX147" fmla="*/ 835055 w 835055"/>
                <a:gd name="connsiteY147" fmla="*/ 204710 h 938856"/>
                <a:gd name="connsiteX148" fmla="*/ 806762 w 835055"/>
                <a:gd name="connsiteY148" fmla="*/ 280035 h 938856"/>
                <a:gd name="connsiteX149" fmla="*/ 765218 w 835055"/>
                <a:gd name="connsiteY149" fmla="*/ 309949 h 938856"/>
                <a:gd name="connsiteX150" fmla="*/ 720809 w 835055"/>
                <a:gd name="connsiteY150" fmla="*/ 311030 h 938856"/>
                <a:gd name="connsiteX151" fmla="*/ 741939 w 835055"/>
                <a:gd name="connsiteY151" fmla="*/ 293730 h 938856"/>
                <a:gd name="connsiteX152" fmla="*/ 797451 w 835055"/>
                <a:gd name="connsiteY152" fmla="*/ 274269 h 938856"/>
                <a:gd name="connsiteX153" fmla="*/ 815358 w 835055"/>
                <a:gd name="connsiteY153" fmla="*/ 264538 h 938856"/>
                <a:gd name="connsiteX154" fmla="*/ 806762 w 835055"/>
                <a:gd name="connsiteY154" fmla="*/ 280035 h 938856"/>
                <a:gd name="connsiteX155" fmla="*/ 629483 w 835055"/>
                <a:gd name="connsiteY155" fmla="*/ 338060 h 938856"/>
                <a:gd name="connsiteX156" fmla="*/ 634855 w 835055"/>
                <a:gd name="connsiteY156" fmla="*/ 318959 h 938856"/>
                <a:gd name="connsiteX157" fmla="*/ 705767 w 835055"/>
                <a:gd name="connsiteY157" fmla="*/ 228497 h 938856"/>
                <a:gd name="connsiteX158" fmla="*/ 706483 w 835055"/>
                <a:gd name="connsiteY158" fmla="*/ 228857 h 938856"/>
                <a:gd name="connsiteX159" fmla="*/ 629841 w 835055"/>
                <a:gd name="connsiteY159" fmla="*/ 338421 h 938856"/>
                <a:gd name="connsiteX160" fmla="*/ 629125 w 835055"/>
                <a:gd name="connsiteY160" fmla="*/ 338060 h 938856"/>
                <a:gd name="connsiteX161" fmla="*/ 721525 w 835055"/>
                <a:gd name="connsiteY161" fmla="*/ 266700 h 938856"/>
                <a:gd name="connsiteX162" fmla="*/ 697888 w 835055"/>
                <a:gd name="connsiteY162" fmla="*/ 403294 h 938856"/>
                <a:gd name="connsiteX163" fmla="*/ 681772 w 835055"/>
                <a:gd name="connsiteY163" fmla="*/ 370136 h 938856"/>
                <a:gd name="connsiteX164" fmla="*/ 721525 w 835055"/>
                <a:gd name="connsiteY164" fmla="*/ 266700 h 938856"/>
                <a:gd name="connsiteX165" fmla="*/ 604413 w 835055"/>
                <a:gd name="connsiteY165" fmla="*/ 351035 h 938856"/>
                <a:gd name="connsiteX166" fmla="*/ 605130 w 835055"/>
                <a:gd name="connsiteY166" fmla="*/ 349593 h 938856"/>
                <a:gd name="connsiteX167" fmla="*/ 630558 w 835055"/>
                <a:gd name="connsiteY167" fmla="*/ 377705 h 938856"/>
                <a:gd name="connsiteX168" fmla="*/ 668520 w 835055"/>
                <a:gd name="connsiteY168" fmla="*/ 419152 h 938856"/>
                <a:gd name="connsiteX169" fmla="*/ 667804 w 835055"/>
                <a:gd name="connsiteY169" fmla="*/ 419152 h 938856"/>
                <a:gd name="connsiteX170" fmla="*/ 623753 w 835055"/>
                <a:gd name="connsiteY170" fmla="*/ 385273 h 938856"/>
                <a:gd name="connsiteX171" fmla="*/ 604413 w 835055"/>
                <a:gd name="connsiteY171" fmla="*/ 351035 h 938856"/>
                <a:gd name="connsiteX172" fmla="*/ 161394 w 835055"/>
                <a:gd name="connsiteY172" fmla="*/ 372659 h 938856"/>
                <a:gd name="connsiteX173" fmla="*/ 231231 w 835055"/>
                <a:gd name="connsiteY173" fmla="*/ 362568 h 938856"/>
                <a:gd name="connsiteX174" fmla="*/ 209027 w 835055"/>
                <a:gd name="connsiteY174" fmla="*/ 383471 h 938856"/>
                <a:gd name="connsiteX175" fmla="*/ 161036 w 835055"/>
                <a:gd name="connsiteY175" fmla="*/ 372299 h 938856"/>
                <a:gd name="connsiteX176" fmla="*/ 215831 w 835055"/>
                <a:gd name="connsiteY176" fmla="*/ 465283 h 938856"/>
                <a:gd name="connsiteX177" fmla="*/ 234813 w 835055"/>
                <a:gd name="connsiteY177" fmla="*/ 520786 h 938856"/>
                <a:gd name="connsiteX178" fmla="*/ 208310 w 835055"/>
                <a:gd name="connsiteY178" fmla="*/ 548897 h 938856"/>
                <a:gd name="connsiteX179" fmla="*/ 218338 w 835055"/>
                <a:gd name="connsiteY179" fmla="*/ 494837 h 938856"/>
                <a:gd name="connsiteX180" fmla="*/ 167482 w 835055"/>
                <a:gd name="connsiteY180" fmla="*/ 497720 h 938856"/>
                <a:gd name="connsiteX181" fmla="*/ 215473 w 835055"/>
                <a:gd name="connsiteY181" fmla="*/ 465283 h 938856"/>
                <a:gd name="connsiteX182" fmla="*/ 334376 w 835055"/>
                <a:gd name="connsiteY182" fmla="*/ 557908 h 938856"/>
                <a:gd name="connsiteX183" fmla="*/ 301785 w 835055"/>
                <a:gd name="connsiteY183" fmla="*/ 502766 h 938856"/>
                <a:gd name="connsiteX184" fmla="*/ 309664 w 835055"/>
                <a:gd name="connsiteY184" fmla="*/ 438974 h 938856"/>
                <a:gd name="connsiteX185" fmla="*/ 316469 w 835055"/>
                <a:gd name="connsiteY185" fmla="*/ 433207 h 938856"/>
                <a:gd name="connsiteX186" fmla="*/ 249855 w 835055"/>
                <a:gd name="connsiteY186" fmla="*/ 490151 h 938856"/>
                <a:gd name="connsiteX187" fmla="*/ 317543 w 835055"/>
                <a:gd name="connsiteY187" fmla="*/ 400771 h 938856"/>
                <a:gd name="connsiteX188" fmla="*/ 318259 w 835055"/>
                <a:gd name="connsiteY188" fmla="*/ 431766 h 938856"/>
                <a:gd name="connsiteX189" fmla="*/ 335450 w 835055"/>
                <a:gd name="connsiteY189" fmla="*/ 453030 h 938856"/>
                <a:gd name="connsiteX190" fmla="*/ 320050 w 835055"/>
                <a:gd name="connsiteY190" fmla="*/ 456273 h 938856"/>
                <a:gd name="connsiteX191" fmla="*/ 334018 w 835055"/>
                <a:gd name="connsiteY191" fmla="*/ 558268 h 938856"/>
                <a:gd name="connsiteX192" fmla="*/ 353357 w 835055"/>
                <a:gd name="connsiteY192" fmla="*/ 491233 h 938856"/>
                <a:gd name="connsiteX193" fmla="*/ 341539 w 835055"/>
                <a:gd name="connsiteY193" fmla="*/ 454832 h 938856"/>
                <a:gd name="connsiteX194" fmla="*/ 401348 w 835055"/>
                <a:gd name="connsiteY194" fmla="*/ 523669 h 938856"/>
                <a:gd name="connsiteX195" fmla="*/ 352999 w 835055"/>
                <a:gd name="connsiteY195" fmla="*/ 491233 h 938856"/>
                <a:gd name="connsiteX196" fmla="*/ 403855 w 835055"/>
                <a:gd name="connsiteY196" fmla="*/ 637918 h 938856"/>
                <a:gd name="connsiteX197" fmla="*/ 313604 w 835055"/>
                <a:gd name="connsiteY197" fmla="*/ 770907 h 938856"/>
                <a:gd name="connsiteX198" fmla="*/ 255585 w 835055"/>
                <a:gd name="connsiteY198" fmla="*/ 871460 h 938856"/>
                <a:gd name="connsiteX199" fmla="*/ 280655 w 835055"/>
                <a:gd name="connsiteY199" fmla="*/ 761537 h 938856"/>
                <a:gd name="connsiteX200" fmla="*/ 285311 w 835055"/>
                <a:gd name="connsiteY200" fmla="*/ 725136 h 938856"/>
                <a:gd name="connsiteX201" fmla="*/ 367683 w 835055"/>
                <a:gd name="connsiteY201" fmla="*/ 590344 h 938856"/>
                <a:gd name="connsiteX202" fmla="*/ 238036 w 835055"/>
                <a:gd name="connsiteY202" fmla="*/ 731983 h 938856"/>
                <a:gd name="connsiteX203" fmla="*/ 367683 w 835055"/>
                <a:gd name="connsiteY203" fmla="*/ 540969 h 938856"/>
                <a:gd name="connsiteX204" fmla="*/ 404213 w 835055"/>
                <a:gd name="connsiteY204" fmla="*/ 637918 h 938856"/>
                <a:gd name="connsiteX205" fmla="*/ 367325 w 835055"/>
                <a:gd name="connsiteY205" fmla="*/ 797938 h 938856"/>
                <a:gd name="connsiteX206" fmla="*/ 350850 w 835055"/>
                <a:gd name="connsiteY206" fmla="*/ 777034 h 938856"/>
                <a:gd name="connsiteX207" fmla="*/ 407078 w 835055"/>
                <a:gd name="connsiteY207" fmla="*/ 734146 h 938856"/>
                <a:gd name="connsiteX208" fmla="*/ 467962 w 835055"/>
                <a:gd name="connsiteY208" fmla="*/ 684410 h 938856"/>
                <a:gd name="connsiteX209" fmla="*/ 409585 w 835055"/>
                <a:gd name="connsiteY209" fmla="*/ 747481 h 938856"/>
                <a:gd name="connsiteX210" fmla="*/ 366966 w 835055"/>
                <a:gd name="connsiteY210" fmla="*/ 797938 h 938856"/>
                <a:gd name="connsiteX211" fmla="*/ 406004 w 835055"/>
                <a:gd name="connsiteY211" fmla="*/ 458075 h 938856"/>
                <a:gd name="connsiteX212" fmla="*/ 390962 w 835055"/>
                <a:gd name="connsiteY212" fmla="*/ 438253 h 938856"/>
                <a:gd name="connsiteX213" fmla="*/ 389887 w 835055"/>
                <a:gd name="connsiteY213" fmla="*/ 434289 h 938856"/>
                <a:gd name="connsiteX214" fmla="*/ 387022 w 835055"/>
                <a:gd name="connsiteY214" fmla="*/ 420954 h 938856"/>
                <a:gd name="connsiteX215" fmla="*/ 385232 w 835055"/>
                <a:gd name="connsiteY215" fmla="*/ 411943 h 938856"/>
                <a:gd name="connsiteX216" fmla="*/ 383441 w 835055"/>
                <a:gd name="connsiteY216" fmla="*/ 412304 h 938856"/>
                <a:gd name="connsiteX217" fmla="*/ 372339 w 835055"/>
                <a:gd name="connsiteY217" fmla="*/ 435730 h 938856"/>
                <a:gd name="connsiteX218" fmla="*/ 380934 w 835055"/>
                <a:gd name="connsiteY218" fmla="*/ 383471 h 938856"/>
                <a:gd name="connsiteX219" fmla="*/ 385948 w 835055"/>
                <a:gd name="connsiteY219" fmla="*/ 407979 h 938856"/>
                <a:gd name="connsiteX220" fmla="*/ 456501 w 835055"/>
                <a:gd name="connsiteY220" fmla="*/ 490512 h 938856"/>
                <a:gd name="connsiteX221" fmla="*/ 406362 w 835055"/>
                <a:gd name="connsiteY221" fmla="*/ 458075 h 938856"/>
                <a:gd name="connsiteX222" fmla="*/ 443250 w 835055"/>
                <a:gd name="connsiteY222" fmla="*/ 669273 h 938856"/>
                <a:gd name="connsiteX223" fmla="*/ 410301 w 835055"/>
                <a:gd name="connsiteY223" fmla="*/ 600435 h 938856"/>
                <a:gd name="connsiteX224" fmla="*/ 456143 w 835055"/>
                <a:gd name="connsiteY224" fmla="*/ 653775 h 938856"/>
                <a:gd name="connsiteX225" fmla="*/ 442892 w 835055"/>
                <a:gd name="connsiteY225" fmla="*/ 669273 h 938856"/>
                <a:gd name="connsiteX226" fmla="*/ 257734 w 835055"/>
                <a:gd name="connsiteY226" fmla="*/ 630349 h 938856"/>
                <a:gd name="connsiteX227" fmla="*/ 253794 w 835055"/>
                <a:gd name="connsiteY227" fmla="*/ 560070 h 938856"/>
                <a:gd name="connsiteX228" fmla="*/ 219055 w 835055"/>
                <a:gd name="connsiteY228" fmla="*/ 572684 h 938856"/>
                <a:gd name="connsiteX229" fmla="*/ 184673 w 835055"/>
                <a:gd name="connsiteY229" fmla="*/ 549258 h 938856"/>
                <a:gd name="connsiteX230" fmla="*/ 259166 w 835055"/>
                <a:gd name="connsiteY230" fmla="*/ 523669 h 938856"/>
                <a:gd name="connsiteX231" fmla="*/ 257734 w 835055"/>
                <a:gd name="connsiteY231" fmla="*/ 630349 h 938856"/>
                <a:gd name="connsiteX232" fmla="*/ 655627 w 835055"/>
                <a:gd name="connsiteY232" fmla="*/ 693420 h 938856"/>
                <a:gd name="connsiteX233" fmla="*/ 649539 w 835055"/>
                <a:gd name="connsiteY233" fmla="*/ 691618 h 938856"/>
                <a:gd name="connsiteX234" fmla="*/ 655627 w 835055"/>
                <a:gd name="connsiteY234" fmla="*/ 693420 h 938856"/>
                <a:gd name="connsiteX235" fmla="*/ 655627 w 835055"/>
                <a:gd name="connsiteY235" fmla="*/ 693420 h 938856"/>
                <a:gd name="connsiteX236" fmla="*/ 649539 w 835055"/>
                <a:gd name="connsiteY236" fmla="*/ 691618 h 938856"/>
                <a:gd name="connsiteX237" fmla="*/ 655627 w 835055"/>
                <a:gd name="connsiteY237" fmla="*/ 693420 h 938856"/>
                <a:gd name="connsiteX238" fmla="*/ 524190 w 835055"/>
                <a:gd name="connsiteY238" fmla="*/ 628187 h 938856"/>
                <a:gd name="connsiteX239" fmla="*/ 422478 w 835055"/>
                <a:gd name="connsiteY239" fmla="*/ 565116 h 938856"/>
                <a:gd name="connsiteX240" fmla="*/ 434655 w 835055"/>
                <a:gd name="connsiteY240" fmla="*/ 507090 h 938856"/>
                <a:gd name="connsiteX241" fmla="*/ 649539 w 835055"/>
                <a:gd name="connsiteY241" fmla="*/ 691618 h 938856"/>
                <a:gd name="connsiteX242" fmla="*/ 524190 w 835055"/>
                <a:gd name="connsiteY242" fmla="*/ 627826 h 938856"/>
                <a:gd name="connsiteX243" fmla="*/ 731195 w 835055"/>
                <a:gd name="connsiteY243" fmla="*/ 654496 h 938856"/>
                <a:gd name="connsiteX244" fmla="*/ 758414 w 835055"/>
                <a:gd name="connsiteY244" fmla="*/ 609806 h 938856"/>
                <a:gd name="connsiteX245" fmla="*/ 788139 w 835055"/>
                <a:gd name="connsiteY245" fmla="*/ 602237 h 938856"/>
                <a:gd name="connsiteX246" fmla="*/ 787781 w 835055"/>
                <a:gd name="connsiteY246" fmla="*/ 602958 h 938856"/>
                <a:gd name="connsiteX247" fmla="*/ 764860 w 835055"/>
                <a:gd name="connsiteY247" fmla="*/ 616654 h 938856"/>
                <a:gd name="connsiteX248" fmla="*/ 731195 w 835055"/>
                <a:gd name="connsiteY248" fmla="*/ 654136 h 938856"/>
                <a:gd name="connsiteX249" fmla="*/ 206162 w 835055"/>
                <a:gd name="connsiteY249" fmla="*/ 262736 h 938856"/>
                <a:gd name="connsiteX250" fmla="*/ 260599 w 835055"/>
                <a:gd name="connsiteY250" fmla="*/ 190654 h 938856"/>
                <a:gd name="connsiteX251" fmla="*/ 299278 w 835055"/>
                <a:gd name="connsiteY251" fmla="*/ 191736 h 938856"/>
                <a:gd name="connsiteX252" fmla="*/ 246631 w 835055"/>
                <a:gd name="connsiteY252" fmla="*/ 230299 h 938856"/>
                <a:gd name="connsiteX253" fmla="*/ 206162 w 835055"/>
                <a:gd name="connsiteY253" fmla="*/ 262736 h 938856"/>
                <a:gd name="connsiteX254" fmla="*/ 372697 w 835055"/>
                <a:gd name="connsiteY254" fmla="*/ 125421 h 938856"/>
                <a:gd name="connsiteX255" fmla="*/ 328646 w 835055"/>
                <a:gd name="connsiteY255" fmla="*/ 140919 h 938856"/>
                <a:gd name="connsiteX256" fmla="*/ 322557 w 835055"/>
                <a:gd name="connsiteY256" fmla="*/ 174436 h 938856"/>
                <a:gd name="connsiteX257" fmla="*/ 322557 w 835055"/>
                <a:gd name="connsiteY257" fmla="*/ 174436 h 938856"/>
                <a:gd name="connsiteX258" fmla="*/ 302859 w 835055"/>
                <a:gd name="connsiteY258" fmla="*/ 149568 h 938856"/>
                <a:gd name="connsiteX259" fmla="*/ 372697 w 835055"/>
                <a:gd name="connsiteY259" fmla="*/ 125421 h 938856"/>
                <a:gd name="connsiteX260" fmla="*/ 463306 w 835055"/>
                <a:gd name="connsiteY260" fmla="*/ 312111 h 938856"/>
                <a:gd name="connsiteX261" fmla="*/ 381292 w 835055"/>
                <a:gd name="connsiteY261" fmla="*/ 340583 h 938856"/>
                <a:gd name="connsiteX262" fmla="*/ 374846 w 835055"/>
                <a:gd name="connsiteY262" fmla="*/ 273548 h 938856"/>
                <a:gd name="connsiteX263" fmla="*/ 382367 w 835055"/>
                <a:gd name="connsiteY263" fmla="*/ 300939 h 938856"/>
                <a:gd name="connsiteX264" fmla="*/ 453636 w 835055"/>
                <a:gd name="connsiteY264" fmla="*/ 311030 h 938856"/>
                <a:gd name="connsiteX265" fmla="*/ 469036 w 835055"/>
                <a:gd name="connsiteY265" fmla="*/ 294812 h 938856"/>
                <a:gd name="connsiteX266" fmla="*/ 463306 w 835055"/>
                <a:gd name="connsiteY266" fmla="*/ 311751 h 938856"/>
                <a:gd name="connsiteX267" fmla="*/ 171064 w 835055"/>
                <a:gd name="connsiteY267" fmla="*/ 249401 h 938856"/>
                <a:gd name="connsiteX268" fmla="*/ 236604 w 835055"/>
                <a:gd name="connsiteY268" fmla="*/ 272827 h 938856"/>
                <a:gd name="connsiteX269" fmla="*/ 215831 w 835055"/>
                <a:gd name="connsiteY269" fmla="*/ 282918 h 938856"/>
                <a:gd name="connsiteX270" fmla="*/ 170706 w 835055"/>
                <a:gd name="connsiteY270" fmla="*/ 249401 h 938856"/>
                <a:gd name="connsiteX271" fmla="*/ 520250 w 835055"/>
                <a:gd name="connsiteY271" fmla="*/ 322563 h 938856"/>
                <a:gd name="connsiteX272" fmla="*/ 466888 w 835055"/>
                <a:gd name="connsiteY272" fmla="*/ 368695 h 938856"/>
                <a:gd name="connsiteX273" fmla="*/ 431074 w 835055"/>
                <a:gd name="connsiteY273" fmla="*/ 375542 h 938856"/>
                <a:gd name="connsiteX274" fmla="*/ 520609 w 835055"/>
                <a:gd name="connsiteY274" fmla="*/ 322923 h 938856"/>
                <a:gd name="connsiteX275" fmla="*/ 545320 w 835055"/>
                <a:gd name="connsiteY275" fmla="*/ 377344 h 938856"/>
                <a:gd name="connsiteX276" fmla="*/ 596892 w 835055"/>
                <a:gd name="connsiteY276" fmla="*/ 390319 h 938856"/>
                <a:gd name="connsiteX277" fmla="*/ 454353 w 835055"/>
                <a:gd name="connsiteY277" fmla="*/ 402573 h 938856"/>
                <a:gd name="connsiteX278" fmla="*/ 435371 w 835055"/>
                <a:gd name="connsiteY278" fmla="*/ 397167 h 938856"/>
                <a:gd name="connsiteX279" fmla="*/ 545320 w 835055"/>
                <a:gd name="connsiteY279" fmla="*/ 377344 h 938856"/>
                <a:gd name="connsiteX280" fmla="*/ 485511 w 835055"/>
                <a:gd name="connsiteY280" fmla="*/ 239309 h 938856"/>
                <a:gd name="connsiteX281" fmla="*/ 418181 w 835055"/>
                <a:gd name="connsiteY281" fmla="*/ 201827 h 938856"/>
                <a:gd name="connsiteX282" fmla="*/ 397408 w 835055"/>
                <a:gd name="connsiteY282" fmla="*/ 231020 h 938856"/>
                <a:gd name="connsiteX283" fmla="*/ 389171 w 835055"/>
                <a:gd name="connsiteY283" fmla="*/ 194259 h 938856"/>
                <a:gd name="connsiteX284" fmla="*/ 363385 w 835055"/>
                <a:gd name="connsiteY284" fmla="*/ 178040 h 938856"/>
                <a:gd name="connsiteX285" fmla="*/ 413167 w 835055"/>
                <a:gd name="connsiteY285" fmla="*/ 193898 h 938856"/>
                <a:gd name="connsiteX286" fmla="*/ 436088 w 835055"/>
                <a:gd name="connsiteY286" fmla="*/ 187050 h 938856"/>
                <a:gd name="connsiteX287" fmla="*/ 463664 w 835055"/>
                <a:gd name="connsiteY287" fmla="*/ 218766 h 938856"/>
                <a:gd name="connsiteX288" fmla="*/ 494822 w 835055"/>
                <a:gd name="connsiteY288" fmla="*/ 207594 h 938856"/>
                <a:gd name="connsiteX289" fmla="*/ 485511 w 835055"/>
                <a:gd name="connsiteY289" fmla="*/ 239309 h 938856"/>
                <a:gd name="connsiteX290" fmla="*/ 491957 w 835055"/>
                <a:gd name="connsiteY290" fmla="*/ 174436 h 938856"/>
                <a:gd name="connsiteX291" fmla="*/ 510939 w 835055"/>
                <a:gd name="connsiteY291" fmla="*/ 174436 h 938856"/>
                <a:gd name="connsiteX292" fmla="*/ 492674 w 835055"/>
                <a:gd name="connsiteY292" fmla="*/ 199665 h 938856"/>
                <a:gd name="connsiteX293" fmla="*/ 474767 w 835055"/>
                <a:gd name="connsiteY293" fmla="*/ 170472 h 938856"/>
                <a:gd name="connsiteX294" fmla="*/ 492315 w 835055"/>
                <a:gd name="connsiteY294" fmla="*/ 174436 h 938856"/>
                <a:gd name="connsiteX295" fmla="*/ 313962 w 835055"/>
                <a:gd name="connsiteY295" fmla="*/ 202908 h 938856"/>
                <a:gd name="connsiteX296" fmla="*/ 300711 w 835055"/>
                <a:gd name="connsiteY296" fmla="*/ 240751 h 938856"/>
                <a:gd name="connsiteX297" fmla="*/ 303576 w 835055"/>
                <a:gd name="connsiteY297" fmla="*/ 223812 h 938856"/>
                <a:gd name="connsiteX298" fmla="*/ 270985 w 835055"/>
                <a:gd name="connsiteY298" fmla="*/ 243274 h 938856"/>
                <a:gd name="connsiteX299" fmla="*/ 313962 w 835055"/>
                <a:gd name="connsiteY299" fmla="*/ 202908 h 938856"/>
                <a:gd name="connsiteX300" fmla="*/ 336166 w 835055"/>
                <a:gd name="connsiteY300" fmla="*/ 240751 h 938856"/>
                <a:gd name="connsiteX301" fmla="*/ 290683 w 835055"/>
                <a:gd name="connsiteY301" fmla="*/ 298055 h 938856"/>
                <a:gd name="connsiteX302" fmla="*/ 254152 w 835055"/>
                <a:gd name="connsiteY302" fmla="*/ 317157 h 938856"/>
                <a:gd name="connsiteX303" fmla="*/ 336166 w 835055"/>
                <a:gd name="connsiteY303" fmla="*/ 240751 h 938856"/>
                <a:gd name="connsiteX304" fmla="*/ 598325 w 835055"/>
                <a:gd name="connsiteY304" fmla="*/ 459157 h 938856"/>
                <a:gd name="connsiteX305" fmla="*/ 641302 w 835055"/>
                <a:gd name="connsiteY305" fmla="*/ 557908 h 938856"/>
                <a:gd name="connsiteX306" fmla="*/ 581134 w 835055"/>
                <a:gd name="connsiteY306" fmla="*/ 472131 h 938856"/>
                <a:gd name="connsiteX307" fmla="*/ 519892 w 835055"/>
                <a:gd name="connsiteY307" fmla="*/ 459877 h 938856"/>
                <a:gd name="connsiteX308" fmla="*/ 598325 w 835055"/>
                <a:gd name="connsiteY308" fmla="*/ 459157 h 938856"/>
                <a:gd name="connsiteX309" fmla="*/ 651330 w 835055"/>
                <a:gd name="connsiteY309" fmla="*/ 453030 h 938856"/>
                <a:gd name="connsiteX310" fmla="*/ 714362 w 835055"/>
                <a:gd name="connsiteY310" fmla="*/ 496999 h 938856"/>
                <a:gd name="connsiteX311" fmla="*/ 638437 w 835055"/>
                <a:gd name="connsiteY311" fmla="*/ 462761 h 938856"/>
                <a:gd name="connsiteX312" fmla="*/ 552483 w 835055"/>
                <a:gd name="connsiteY312" fmla="*/ 418070 h 938856"/>
                <a:gd name="connsiteX313" fmla="*/ 651688 w 835055"/>
                <a:gd name="connsiteY313" fmla="*/ 453030 h 938856"/>
                <a:gd name="connsiteX314" fmla="*/ 810702 w 835055"/>
                <a:gd name="connsiteY314" fmla="*/ 710359 h 938856"/>
                <a:gd name="connsiteX315" fmla="*/ 809986 w 835055"/>
                <a:gd name="connsiteY315" fmla="*/ 710359 h 938856"/>
                <a:gd name="connsiteX316" fmla="*/ 777037 w 835055"/>
                <a:gd name="connsiteY316" fmla="*/ 699547 h 938856"/>
                <a:gd name="connsiteX317" fmla="*/ 727255 w 835055"/>
                <a:gd name="connsiteY317" fmla="*/ 698826 h 938856"/>
                <a:gd name="connsiteX318" fmla="*/ 790288 w 835055"/>
                <a:gd name="connsiteY318" fmla="*/ 683689 h 938856"/>
                <a:gd name="connsiteX319" fmla="*/ 810702 w 835055"/>
                <a:gd name="connsiteY319" fmla="*/ 710359 h 938856"/>
                <a:gd name="connsiteX320" fmla="*/ 518818 w 835055"/>
                <a:gd name="connsiteY320" fmla="*/ 460959 h 938856"/>
                <a:gd name="connsiteX321" fmla="*/ 585074 w 835055"/>
                <a:gd name="connsiteY321" fmla="*/ 561872 h 938856"/>
                <a:gd name="connsiteX322" fmla="*/ 529920 w 835055"/>
                <a:gd name="connsiteY322" fmla="*/ 518263 h 938856"/>
                <a:gd name="connsiteX323" fmla="*/ 466171 w 835055"/>
                <a:gd name="connsiteY323" fmla="*/ 432126 h 938856"/>
                <a:gd name="connsiteX324" fmla="*/ 519176 w 835055"/>
                <a:gd name="connsiteY324" fmla="*/ 460959 h 938856"/>
                <a:gd name="connsiteX325" fmla="*/ 760921 w 835055"/>
                <a:gd name="connsiteY325" fmla="*/ 756851 h 938856"/>
                <a:gd name="connsiteX326" fmla="*/ 759130 w 835055"/>
                <a:gd name="connsiteY326" fmla="*/ 778476 h 938856"/>
                <a:gd name="connsiteX327" fmla="*/ 758414 w 835055"/>
                <a:gd name="connsiteY327" fmla="*/ 778115 h 938856"/>
                <a:gd name="connsiteX328" fmla="*/ 750534 w 835055"/>
                <a:gd name="connsiteY328" fmla="*/ 760816 h 938856"/>
                <a:gd name="connsiteX329" fmla="*/ 711855 w 835055"/>
                <a:gd name="connsiteY329" fmla="*/ 730181 h 938856"/>
                <a:gd name="connsiteX330" fmla="*/ 616232 w 835055"/>
                <a:gd name="connsiteY330" fmla="*/ 709999 h 938856"/>
                <a:gd name="connsiteX331" fmla="*/ 716511 w 835055"/>
                <a:gd name="connsiteY331" fmla="*/ 708557 h 938856"/>
                <a:gd name="connsiteX332" fmla="*/ 760921 w 835055"/>
                <a:gd name="connsiteY332" fmla="*/ 757212 h 938856"/>
                <a:gd name="connsiteX333" fmla="*/ 727613 w 835055"/>
                <a:gd name="connsiteY333" fmla="*/ 149929 h 938856"/>
                <a:gd name="connsiteX334" fmla="*/ 727972 w 835055"/>
                <a:gd name="connsiteY334" fmla="*/ 149929 h 938856"/>
                <a:gd name="connsiteX335" fmla="*/ 727972 w 835055"/>
                <a:gd name="connsiteY335" fmla="*/ 149929 h 938856"/>
                <a:gd name="connsiteX336" fmla="*/ 727972 w 835055"/>
                <a:gd name="connsiteY336" fmla="*/ 149929 h 938856"/>
                <a:gd name="connsiteX337" fmla="*/ 727972 w 835055"/>
                <a:gd name="connsiteY337" fmla="*/ 149929 h 938856"/>
                <a:gd name="connsiteX338" fmla="*/ 727613 w 835055"/>
                <a:gd name="connsiteY338" fmla="*/ 149929 h 938856"/>
                <a:gd name="connsiteX339" fmla="*/ 727972 w 835055"/>
                <a:gd name="connsiteY339" fmla="*/ 149929 h 938856"/>
                <a:gd name="connsiteX340" fmla="*/ 448981 w 835055"/>
                <a:gd name="connsiteY340" fmla="*/ 118573 h 938856"/>
                <a:gd name="connsiteX341" fmla="*/ 437878 w 835055"/>
                <a:gd name="connsiteY341" fmla="*/ 132629 h 938856"/>
                <a:gd name="connsiteX342" fmla="*/ 311097 w 835055"/>
                <a:gd name="connsiteY342" fmla="*/ 132269 h 938856"/>
                <a:gd name="connsiteX343" fmla="*/ 299636 w 835055"/>
                <a:gd name="connsiteY343" fmla="*/ 118213 h 938856"/>
                <a:gd name="connsiteX344" fmla="*/ 319334 w 835055"/>
                <a:gd name="connsiteY344" fmla="*/ 119294 h 938856"/>
                <a:gd name="connsiteX345" fmla="*/ 429641 w 835055"/>
                <a:gd name="connsiteY345" fmla="*/ 120015 h 938856"/>
                <a:gd name="connsiteX346" fmla="*/ 448981 w 835055"/>
                <a:gd name="connsiteY346" fmla="*/ 118934 h 938856"/>
                <a:gd name="connsiteX347" fmla="*/ 727255 w 835055"/>
                <a:gd name="connsiteY347" fmla="*/ 149929 h 938856"/>
                <a:gd name="connsiteX348" fmla="*/ 727613 w 835055"/>
                <a:gd name="connsiteY348" fmla="*/ 149929 h 938856"/>
                <a:gd name="connsiteX349" fmla="*/ 727613 w 835055"/>
                <a:gd name="connsiteY349" fmla="*/ 149929 h 938856"/>
                <a:gd name="connsiteX350" fmla="*/ 727613 w 835055"/>
                <a:gd name="connsiteY350" fmla="*/ 149929 h 938856"/>
                <a:gd name="connsiteX351" fmla="*/ 727613 w 835055"/>
                <a:gd name="connsiteY351" fmla="*/ 149929 h 938856"/>
                <a:gd name="connsiteX352" fmla="*/ 727255 w 835055"/>
                <a:gd name="connsiteY352" fmla="*/ 149929 h 938856"/>
                <a:gd name="connsiteX353" fmla="*/ 727613 w 835055"/>
                <a:gd name="connsiteY353" fmla="*/ 149929 h 938856"/>
                <a:gd name="connsiteX354" fmla="*/ 450771 w 835055"/>
                <a:gd name="connsiteY354" fmla="*/ 259131 h 938856"/>
                <a:gd name="connsiteX355" fmla="*/ 427134 w 835055"/>
                <a:gd name="connsiteY355" fmla="*/ 249401 h 938856"/>
                <a:gd name="connsiteX356" fmla="*/ 409943 w 835055"/>
                <a:gd name="connsiteY356" fmla="*/ 261294 h 938856"/>
                <a:gd name="connsiteX357" fmla="*/ 491241 w 835055"/>
                <a:gd name="connsiteY357" fmla="*/ 259852 h 938856"/>
                <a:gd name="connsiteX358" fmla="*/ 451129 w 835055"/>
                <a:gd name="connsiteY358" fmla="*/ 259131 h 938856"/>
                <a:gd name="connsiteX359" fmla="*/ 413525 w 835055"/>
                <a:gd name="connsiteY359" fmla="*/ 174076 h 938856"/>
                <a:gd name="connsiteX360" fmla="*/ 413525 w 835055"/>
                <a:gd name="connsiteY360" fmla="*/ 174076 h 938856"/>
                <a:gd name="connsiteX361" fmla="*/ 414241 w 835055"/>
                <a:gd name="connsiteY361" fmla="*/ 174076 h 938856"/>
                <a:gd name="connsiteX362" fmla="*/ 414957 w 835055"/>
                <a:gd name="connsiteY362" fmla="*/ 174076 h 938856"/>
                <a:gd name="connsiteX363" fmla="*/ 425701 w 835055"/>
                <a:gd name="connsiteY363" fmla="*/ 168309 h 938856"/>
                <a:gd name="connsiteX364" fmla="*/ 414241 w 835055"/>
                <a:gd name="connsiteY364" fmla="*/ 153893 h 938856"/>
                <a:gd name="connsiteX365" fmla="*/ 369473 w 835055"/>
                <a:gd name="connsiteY365" fmla="*/ 151731 h 938856"/>
                <a:gd name="connsiteX366" fmla="*/ 369473 w 835055"/>
                <a:gd name="connsiteY366" fmla="*/ 152091 h 938856"/>
                <a:gd name="connsiteX367" fmla="*/ 369115 w 835055"/>
                <a:gd name="connsiteY367" fmla="*/ 152091 h 938856"/>
                <a:gd name="connsiteX368" fmla="*/ 337599 w 835055"/>
                <a:gd name="connsiteY368" fmla="*/ 149208 h 938856"/>
                <a:gd name="connsiteX369" fmla="*/ 441101 w 835055"/>
                <a:gd name="connsiteY369" fmla="*/ 154614 h 938856"/>
                <a:gd name="connsiteX370" fmla="*/ 413883 w 835055"/>
                <a:gd name="connsiteY370" fmla="*/ 174797 h 93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Lst>
              <a:rect l="l" t="t" r="r" b="b"/>
              <a:pathLst>
                <a:path w="835055" h="938856">
                  <a:moveTo>
                    <a:pt x="551050" y="886237"/>
                  </a:moveTo>
                  <a:cubicBezTo>
                    <a:pt x="412450" y="857765"/>
                    <a:pt x="408153" y="795054"/>
                    <a:pt x="407078" y="790009"/>
                  </a:cubicBezTo>
                  <a:cubicBezTo>
                    <a:pt x="408153" y="778836"/>
                    <a:pt x="433581" y="766943"/>
                    <a:pt x="456501" y="765501"/>
                  </a:cubicBezTo>
                  <a:cubicBezTo>
                    <a:pt x="460799" y="765141"/>
                    <a:pt x="453995" y="811273"/>
                    <a:pt x="580060" y="857765"/>
                  </a:cubicBezTo>
                  <a:cubicBezTo>
                    <a:pt x="571106" y="868217"/>
                    <a:pt x="561437" y="877587"/>
                    <a:pt x="551050" y="886237"/>
                  </a:cubicBezTo>
                  <a:close/>
                  <a:moveTo>
                    <a:pt x="366966" y="938856"/>
                  </a:moveTo>
                  <a:cubicBezTo>
                    <a:pt x="360878" y="938135"/>
                    <a:pt x="354790" y="937054"/>
                    <a:pt x="348701" y="935612"/>
                  </a:cubicBezTo>
                  <a:cubicBezTo>
                    <a:pt x="344046" y="928044"/>
                    <a:pt x="341539" y="919394"/>
                    <a:pt x="342971" y="909663"/>
                  </a:cubicBezTo>
                  <a:cubicBezTo>
                    <a:pt x="344046" y="907140"/>
                    <a:pt x="346553" y="904257"/>
                    <a:pt x="350850" y="895247"/>
                  </a:cubicBezTo>
                  <a:cubicBezTo>
                    <a:pt x="355148" y="886237"/>
                    <a:pt x="355506" y="878668"/>
                    <a:pt x="356580" y="876866"/>
                  </a:cubicBezTo>
                  <a:cubicBezTo>
                    <a:pt x="355864" y="907861"/>
                    <a:pt x="361236" y="926963"/>
                    <a:pt x="367325" y="938496"/>
                  </a:cubicBezTo>
                  <a:close/>
                  <a:moveTo>
                    <a:pt x="24943" y="684049"/>
                  </a:moveTo>
                  <a:cubicBezTo>
                    <a:pt x="8110" y="682968"/>
                    <a:pt x="231" y="691618"/>
                    <a:pt x="589" y="690897"/>
                  </a:cubicBezTo>
                  <a:cubicBezTo>
                    <a:pt x="9901" y="675039"/>
                    <a:pt x="21720" y="669994"/>
                    <a:pt x="33896" y="669633"/>
                  </a:cubicBezTo>
                  <a:cubicBezTo>
                    <a:pt x="87975" y="667110"/>
                    <a:pt x="44999" y="768384"/>
                    <a:pt x="187896" y="743516"/>
                  </a:cubicBezTo>
                  <a:cubicBezTo>
                    <a:pt x="191120" y="742796"/>
                    <a:pt x="183241" y="755770"/>
                    <a:pt x="180734" y="759374"/>
                  </a:cubicBezTo>
                  <a:cubicBezTo>
                    <a:pt x="176794" y="757572"/>
                    <a:pt x="167841" y="760816"/>
                    <a:pt x="154589" y="761537"/>
                  </a:cubicBezTo>
                  <a:cubicBezTo>
                    <a:pt x="143845" y="761897"/>
                    <a:pt x="122357" y="763339"/>
                    <a:pt x="105166" y="754329"/>
                  </a:cubicBezTo>
                  <a:cubicBezTo>
                    <a:pt x="40343" y="720811"/>
                    <a:pt x="59324" y="686572"/>
                    <a:pt x="24585" y="684410"/>
                  </a:cubicBezTo>
                  <a:close/>
                  <a:moveTo>
                    <a:pt x="130952" y="790369"/>
                  </a:moveTo>
                  <a:cubicBezTo>
                    <a:pt x="101943" y="786044"/>
                    <a:pt x="66487" y="767664"/>
                    <a:pt x="55743" y="739912"/>
                  </a:cubicBezTo>
                  <a:cubicBezTo>
                    <a:pt x="58966" y="745318"/>
                    <a:pt x="104450" y="806227"/>
                    <a:pt x="192194" y="779557"/>
                  </a:cubicBezTo>
                  <a:cubicBezTo>
                    <a:pt x="193985" y="778836"/>
                    <a:pt x="200790" y="784963"/>
                    <a:pt x="199715" y="785323"/>
                  </a:cubicBezTo>
                  <a:cubicBezTo>
                    <a:pt x="191836" y="788567"/>
                    <a:pt x="169989" y="796496"/>
                    <a:pt x="131310" y="790369"/>
                  </a:cubicBezTo>
                  <a:close/>
                  <a:moveTo>
                    <a:pt x="374487" y="0"/>
                  </a:moveTo>
                  <a:cubicBezTo>
                    <a:pt x="374129" y="0"/>
                    <a:pt x="383441" y="16218"/>
                    <a:pt x="374846" y="26310"/>
                  </a:cubicBezTo>
                  <a:cubicBezTo>
                    <a:pt x="374846" y="26310"/>
                    <a:pt x="365892" y="19101"/>
                    <a:pt x="374487" y="0"/>
                  </a:cubicBezTo>
                  <a:close/>
                  <a:moveTo>
                    <a:pt x="308590" y="36761"/>
                  </a:moveTo>
                  <a:cubicBezTo>
                    <a:pt x="308590" y="36761"/>
                    <a:pt x="312887" y="34239"/>
                    <a:pt x="316827" y="33157"/>
                  </a:cubicBezTo>
                  <a:cubicBezTo>
                    <a:pt x="316827" y="33157"/>
                    <a:pt x="321841" y="42888"/>
                    <a:pt x="323632" y="51538"/>
                  </a:cubicBezTo>
                  <a:cubicBezTo>
                    <a:pt x="323632" y="51178"/>
                    <a:pt x="322557" y="50096"/>
                    <a:pt x="317543" y="49015"/>
                  </a:cubicBezTo>
                  <a:cubicBezTo>
                    <a:pt x="317185" y="49015"/>
                    <a:pt x="308232" y="36761"/>
                    <a:pt x="308232" y="36761"/>
                  </a:cubicBezTo>
                  <a:close/>
                  <a:moveTo>
                    <a:pt x="425701" y="51538"/>
                  </a:moveTo>
                  <a:cubicBezTo>
                    <a:pt x="427492" y="42888"/>
                    <a:pt x="432148" y="33157"/>
                    <a:pt x="432506" y="33157"/>
                  </a:cubicBezTo>
                  <a:cubicBezTo>
                    <a:pt x="436804" y="34599"/>
                    <a:pt x="440743" y="36761"/>
                    <a:pt x="440743" y="36761"/>
                  </a:cubicBezTo>
                  <a:cubicBezTo>
                    <a:pt x="440743" y="36761"/>
                    <a:pt x="432148" y="49015"/>
                    <a:pt x="431432" y="49015"/>
                  </a:cubicBezTo>
                  <a:cubicBezTo>
                    <a:pt x="426418" y="50096"/>
                    <a:pt x="425701" y="51178"/>
                    <a:pt x="425343" y="51538"/>
                  </a:cubicBezTo>
                  <a:close/>
                  <a:moveTo>
                    <a:pt x="429999" y="80731"/>
                  </a:moveTo>
                  <a:cubicBezTo>
                    <a:pt x="423194" y="72802"/>
                    <a:pt x="424985" y="56584"/>
                    <a:pt x="424985" y="56584"/>
                  </a:cubicBezTo>
                  <a:cubicBezTo>
                    <a:pt x="424985" y="56584"/>
                    <a:pt x="435013" y="62350"/>
                    <a:pt x="435371" y="62350"/>
                  </a:cubicBezTo>
                  <a:cubicBezTo>
                    <a:pt x="437878" y="56944"/>
                    <a:pt x="438236" y="51538"/>
                    <a:pt x="438236" y="51538"/>
                  </a:cubicBezTo>
                  <a:cubicBezTo>
                    <a:pt x="438236" y="51538"/>
                    <a:pt x="443250" y="51178"/>
                    <a:pt x="443250" y="51178"/>
                  </a:cubicBezTo>
                  <a:cubicBezTo>
                    <a:pt x="442534" y="58746"/>
                    <a:pt x="436804" y="68117"/>
                    <a:pt x="436804" y="68117"/>
                  </a:cubicBezTo>
                  <a:cubicBezTo>
                    <a:pt x="436804" y="68117"/>
                    <a:pt x="428567" y="63071"/>
                    <a:pt x="428208" y="63071"/>
                  </a:cubicBezTo>
                  <a:cubicBezTo>
                    <a:pt x="425701" y="69919"/>
                    <a:pt x="430357" y="80731"/>
                    <a:pt x="430357" y="80731"/>
                  </a:cubicBezTo>
                  <a:close/>
                  <a:moveTo>
                    <a:pt x="312887" y="67756"/>
                  </a:moveTo>
                  <a:cubicBezTo>
                    <a:pt x="312887" y="67756"/>
                    <a:pt x="307157" y="58386"/>
                    <a:pt x="306441" y="50817"/>
                  </a:cubicBezTo>
                  <a:cubicBezTo>
                    <a:pt x="306441" y="50817"/>
                    <a:pt x="311455" y="51178"/>
                    <a:pt x="311455" y="51178"/>
                  </a:cubicBezTo>
                  <a:cubicBezTo>
                    <a:pt x="311455" y="51178"/>
                    <a:pt x="311813" y="56584"/>
                    <a:pt x="314320" y="61990"/>
                  </a:cubicBezTo>
                  <a:cubicBezTo>
                    <a:pt x="314678" y="61990"/>
                    <a:pt x="324706" y="56223"/>
                    <a:pt x="324706" y="56223"/>
                  </a:cubicBezTo>
                  <a:cubicBezTo>
                    <a:pt x="324706" y="56223"/>
                    <a:pt x="326139" y="72441"/>
                    <a:pt x="319692" y="80370"/>
                  </a:cubicBezTo>
                  <a:cubicBezTo>
                    <a:pt x="319692" y="80370"/>
                    <a:pt x="324348" y="69558"/>
                    <a:pt x="321841" y="62711"/>
                  </a:cubicBezTo>
                  <a:cubicBezTo>
                    <a:pt x="321483" y="62711"/>
                    <a:pt x="313245" y="67756"/>
                    <a:pt x="313245" y="67756"/>
                  </a:cubicBezTo>
                  <a:close/>
                  <a:moveTo>
                    <a:pt x="332227" y="57665"/>
                  </a:moveTo>
                  <a:lnTo>
                    <a:pt x="329720" y="54421"/>
                  </a:lnTo>
                  <a:cubicBezTo>
                    <a:pt x="329720" y="54421"/>
                    <a:pt x="342613" y="53700"/>
                    <a:pt x="343329" y="53700"/>
                  </a:cubicBezTo>
                  <a:cubicBezTo>
                    <a:pt x="344046" y="53700"/>
                    <a:pt x="344762" y="57665"/>
                    <a:pt x="344762" y="57665"/>
                  </a:cubicBezTo>
                  <a:lnTo>
                    <a:pt x="332227" y="57665"/>
                  </a:lnTo>
                  <a:close/>
                  <a:moveTo>
                    <a:pt x="392036" y="11533"/>
                  </a:moveTo>
                  <a:cubicBezTo>
                    <a:pt x="391678" y="19822"/>
                    <a:pt x="387739" y="26670"/>
                    <a:pt x="385948" y="28472"/>
                  </a:cubicBezTo>
                  <a:cubicBezTo>
                    <a:pt x="392036" y="24508"/>
                    <a:pt x="398125" y="25589"/>
                    <a:pt x="398125" y="25589"/>
                  </a:cubicBezTo>
                  <a:cubicBezTo>
                    <a:pt x="398125" y="25589"/>
                    <a:pt x="386664" y="36041"/>
                    <a:pt x="386306" y="36041"/>
                  </a:cubicBezTo>
                  <a:cubicBezTo>
                    <a:pt x="395618" y="34599"/>
                    <a:pt x="400990" y="37843"/>
                    <a:pt x="400990" y="37843"/>
                  </a:cubicBezTo>
                  <a:lnTo>
                    <a:pt x="387022" y="43969"/>
                  </a:lnTo>
                  <a:cubicBezTo>
                    <a:pt x="394543" y="46132"/>
                    <a:pt x="399199" y="51898"/>
                    <a:pt x="399199" y="51898"/>
                  </a:cubicBezTo>
                  <a:cubicBezTo>
                    <a:pt x="399199" y="51898"/>
                    <a:pt x="389887" y="51538"/>
                    <a:pt x="383441" y="51538"/>
                  </a:cubicBezTo>
                  <a:lnTo>
                    <a:pt x="384873" y="65233"/>
                  </a:lnTo>
                  <a:lnTo>
                    <a:pt x="376994" y="51538"/>
                  </a:lnTo>
                  <a:lnTo>
                    <a:pt x="377353" y="51538"/>
                  </a:lnTo>
                  <a:cubicBezTo>
                    <a:pt x="377353" y="51538"/>
                    <a:pt x="376994" y="51538"/>
                    <a:pt x="377353" y="51538"/>
                  </a:cubicBezTo>
                  <a:cubicBezTo>
                    <a:pt x="389887" y="38563"/>
                    <a:pt x="379143" y="27391"/>
                    <a:pt x="379143" y="27391"/>
                  </a:cubicBezTo>
                  <a:lnTo>
                    <a:pt x="393111" y="11533"/>
                  </a:lnTo>
                  <a:close/>
                  <a:moveTo>
                    <a:pt x="417106" y="58025"/>
                  </a:moveTo>
                  <a:lnTo>
                    <a:pt x="404571" y="58025"/>
                  </a:lnTo>
                  <a:cubicBezTo>
                    <a:pt x="404571" y="58025"/>
                    <a:pt x="405287" y="53700"/>
                    <a:pt x="406004" y="53700"/>
                  </a:cubicBezTo>
                  <a:cubicBezTo>
                    <a:pt x="406720" y="53700"/>
                    <a:pt x="419613" y="54421"/>
                    <a:pt x="419613" y="54421"/>
                  </a:cubicBezTo>
                  <a:lnTo>
                    <a:pt x="417106" y="57665"/>
                  </a:lnTo>
                  <a:close/>
                  <a:moveTo>
                    <a:pt x="363385" y="36041"/>
                  </a:moveTo>
                  <a:cubicBezTo>
                    <a:pt x="363027" y="35680"/>
                    <a:pt x="351566" y="25589"/>
                    <a:pt x="351566" y="25589"/>
                  </a:cubicBezTo>
                  <a:cubicBezTo>
                    <a:pt x="351566" y="25589"/>
                    <a:pt x="357655" y="24868"/>
                    <a:pt x="363743" y="28472"/>
                  </a:cubicBezTo>
                  <a:cubicBezTo>
                    <a:pt x="361953" y="27030"/>
                    <a:pt x="358013" y="20183"/>
                    <a:pt x="357655" y="11533"/>
                  </a:cubicBezTo>
                  <a:lnTo>
                    <a:pt x="371622" y="27391"/>
                  </a:lnTo>
                  <a:cubicBezTo>
                    <a:pt x="371622" y="27391"/>
                    <a:pt x="360520" y="38203"/>
                    <a:pt x="373413" y="51538"/>
                  </a:cubicBezTo>
                  <a:lnTo>
                    <a:pt x="365534" y="65233"/>
                  </a:lnTo>
                  <a:lnTo>
                    <a:pt x="366966" y="51538"/>
                  </a:lnTo>
                  <a:cubicBezTo>
                    <a:pt x="360520" y="51898"/>
                    <a:pt x="351208" y="51898"/>
                    <a:pt x="351208" y="51898"/>
                  </a:cubicBezTo>
                  <a:cubicBezTo>
                    <a:pt x="351208" y="51898"/>
                    <a:pt x="355864" y="45771"/>
                    <a:pt x="363385" y="43969"/>
                  </a:cubicBezTo>
                  <a:lnTo>
                    <a:pt x="349059" y="37843"/>
                  </a:lnTo>
                  <a:cubicBezTo>
                    <a:pt x="349059" y="37843"/>
                    <a:pt x="354432" y="34239"/>
                    <a:pt x="363743" y="36041"/>
                  </a:cubicBezTo>
                  <a:close/>
                  <a:moveTo>
                    <a:pt x="326855" y="62711"/>
                  </a:moveTo>
                  <a:cubicBezTo>
                    <a:pt x="352999" y="88299"/>
                    <a:pt x="369473" y="67756"/>
                    <a:pt x="374487" y="56944"/>
                  </a:cubicBezTo>
                  <a:cubicBezTo>
                    <a:pt x="382725" y="73162"/>
                    <a:pt x="399557" y="84695"/>
                    <a:pt x="422120" y="62350"/>
                  </a:cubicBezTo>
                  <a:cubicBezTo>
                    <a:pt x="416748" y="81452"/>
                    <a:pt x="424269" y="87218"/>
                    <a:pt x="427850" y="89741"/>
                  </a:cubicBezTo>
                  <a:cubicBezTo>
                    <a:pt x="403139" y="78929"/>
                    <a:pt x="362311" y="69919"/>
                    <a:pt x="320766" y="89741"/>
                  </a:cubicBezTo>
                  <a:cubicBezTo>
                    <a:pt x="324706" y="87939"/>
                    <a:pt x="331511" y="79650"/>
                    <a:pt x="326497" y="62711"/>
                  </a:cubicBezTo>
                  <a:close/>
                  <a:moveTo>
                    <a:pt x="486585" y="62350"/>
                  </a:moveTo>
                  <a:cubicBezTo>
                    <a:pt x="477632" y="63792"/>
                    <a:pt x="476557" y="68117"/>
                    <a:pt x="473692" y="76406"/>
                  </a:cubicBezTo>
                  <a:cubicBezTo>
                    <a:pt x="470469" y="89381"/>
                    <a:pt x="463664" y="91183"/>
                    <a:pt x="458650" y="92985"/>
                  </a:cubicBezTo>
                  <a:cubicBezTo>
                    <a:pt x="441818" y="96949"/>
                    <a:pt x="445399" y="112807"/>
                    <a:pt x="445041" y="112086"/>
                  </a:cubicBezTo>
                  <a:cubicBezTo>
                    <a:pt x="435371" y="101634"/>
                    <a:pt x="436088" y="89741"/>
                    <a:pt x="436088" y="89741"/>
                  </a:cubicBezTo>
                  <a:cubicBezTo>
                    <a:pt x="460441" y="94787"/>
                    <a:pt x="462590" y="80731"/>
                    <a:pt x="465455" y="74604"/>
                  </a:cubicBezTo>
                  <a:cubicBezTo>
                    <a:pt x="473334" y="58746"/>
                    <a:pt x="486943" y="61990"/>
                    <a:pt x="486585" y="62350"/>
                  </a:cubicBezTo>
                  <a:close/>
                  <a:moveTo>
                    <a:pt x="290683" y="92624"/>
                  </a:moveTo>
                  <a:cubicBezTo>
                    <a:pt x="285669" y="90822"/>
                    <a:pt x="278864" y="89020"/>
                    <a:pt x="275641" y="76046"/>
                  </a:cubicBezTo>
                  <a:cubicBezTo>
                    <a:pt x="272776" y="67396"/>
                    <a:pt x="272059" y="63431"/>
                    <a:pt x="262748" y="61990"/>
                  </a:cubicBezTo>
                  <a:cubicBezTo>
                    <a:pt x="262390" y="61629"/>
                    <a:pt x="275999" y="58386"/>
                    <a:pt x="283878" y="74244"/>
                  </a:cubicBezTo>
                  <a:cubicBezTo>
                    <a:pt x="286385" y="80370"/>
                    <a:pt x="288892" y="94426"/>
                    <a:pt x="313245" y="89381"/>
                  </a:cubicBezTo>
                  <a:cubicBezTo>
                    <a:pt x="313245" y="89381"/>
                    <a:pt x="313962" y="101274"/>
                    <a:pt x="304292" y="111726"/>
                  </a:cubicBezTo>
                  <a:cubicBezTo>
                    <a:pt x="303934" y="112086"/>
                    <a:pt x="307515" y="96589"/>
                    <a:pt x="290683" y="92624"/>
                  </a:cubicBezTo>
                  <a:close/>
                  <a:moveTo>
                    <a:pt x="85110" y="289766"/>
                  </a:moveTo>
                  <a:cubicBezTo>
                    <a:pt x="84752" y="272467"/>
                    <a:pt x="94780" y="231380"/>
                    <a:pt x="139189" y="213360"/>
                  </a:cubicBezTo>
                  <a:cubicBezTo>
                    <a:pt x="142413" y="211918"/>
                    <a:pt x="78306" y="253005"/>
                    <a:pt x="102659" y="321842"/>
                  </a:cubicBezTo>
                  <a:cubicBezTo>
                    <a:pt x="103375" y="323644"/>
                    <a:pt x="85468" y="293010"/>
                    <a:pt x="85110" y="289766"/>
                  </a:cubicBezTo>
                  <a:close/>
                  <a:moveTo>
                    <a:pt x="337957" y="342025"/>
                  </a:moveTo>
                  <a:cubicBezTo>
                    <a:pt x="307515" y="387075"/>
                    <a:pt x="284952" y="376624"/>
                    <a:pt x="260599" y="406537"/>
                  </a:cubicBezTo>
                  <a:cubicBezTo>
                    <a:pt x="253794" y="329771"/>
                    <a:pt x="321841" y="351035"/>
                    <a:pt x="326855" y="313192"/>
                  </a:cubicBezTo>
                  <a:cubicBezTo>
                    <a:pt x="376278" y="331213"/>
                    <a:pt x="354790" y="367253"/>
                    <a:pt x="348701" y="396806"/>
                  </a:cubicBezTo>
                  <a:cubicBezTo>
                    <a:pt x="339032" y="388517"/>
                    <a:pt x="338673" y="342385"/>
                    <a:pt x="337957" y="342385"/>
                  </a:cubicBezTo>
                  <a:close/>
                  <a:moveTo>
                    <a:pt x="49296" y="193177"/>
                  </a:moveTo>
                  <a:cubicBezTo>
                    <a:pt x="-29853" y="278233"/>
                    <a:pt x="52520" y="313192"/>
                    <a:pt x="62547" y="340223"/>
                  </a:cubicBezTo>
                  <a:cubicBezTo>
                    <a:pt x="12408" y="336619"/>
                    <a:pt x="8110" y="365451"/>
                    <a:pt x="5961" y="373380"/>
                  </a:cubicBezTo>
                  <a:cubicBezTo>
                    <a:pt x="-8364" y="340583"/>
                    <a:pt x="44282" y="330492"/>
                    <a:pt x="32106" y="323644"/>
                  </a:cubicBezTo>
                  <a:cubicBezTo>
                    <a:pt x="9543" y="310669"/>
                    <a:pt x="-26629" y="245436"/>
                    <a:pt x="49296" y="193538"/>
                  </a:cubicBezTo>
                  <a:close/>
                  <a:moveTo>
                    <a:pt x="72934" y="580253"/>
                  </a:moveTo>
                  <a:cubicBezTo>
                    <a:pt x="87259" y="547816"/>
                    <a:pt x="115552" y="455192"/>
                    <a:pt x="92273" y="399329"/>
                  </a:cubicBezTo>
                  <a:cubicBezTo>
                    <a:pt x="79380" y="367974"/>
                    <a:pt x="19929" y="363289"/>
                    <a:pt x="3454" y="410141"/>
                  </a:cubicBezTo>
                  <a:cubicBezTo>
                    <a:pt x="3096" y="411223"/>
                    <a:pt x="1306" y="411223"/>
                    <a:pt x="947" y="410141"/>
                  </a:cubicBezTo>
                  <a:cubicBezTo>
                    <a:pt x="-3708" y="393923"/>
                    <a:pt x="19213" y="361126"/>
                    <a:pt x="48938" y="361126"/>
                  </a:cubicBezTo>
                  <a:cubicBezTo>
                    <a:pt x="78664" y="361126"/>
                    <a:pt x="100868" y="385994"/>
                    <a:pt x="107315" y="415187"/>
                  </a:cubicBezTo>
                  <a:cubicBezTo>
                    <a:pt x="113045" y="441857"/>
                    <a:pt x="112687" y="521146"/>
                    <a:pt x="73292" y="580253"/>
                  </a:cubicBezTo>
                  <a:close/>
                  <a:moveTo>
                    <a:pt x="1664" y="634314"/>
                  </a:moveTo>
                  <a:cubicBezTo>
                    <a:pt x="-8722" y="595029"/>
                    <a:pt x="32106" y="569080"/>
                    <a:pt x="52520" y="611248"/>
                  </a:cubicBezTo>
                  <a:cubicBezTo>
                    <a:pt x="61115" y="631430"/>
                    <a:pt x="64338" y="649451"/>
                    <a:pt x="57892" y="649090"/>
                  </a:cubicBezTo>
                  <a:cubicBezTo>
                    <a:pt x="55743" y="631070"/>
                    <a:pt x="27092" y="581334"/>
                    <a:pt x="1664" y="633953"/>
                  </a:cubicBezTo>
                  <a:close/>
                  <a:moveTo>
                    <a:pt x="751609" y="169030"/>
                  </a:moveTo>
                  <a:cubicBezTo>
                    <a:pt x="755907" y="151370"/>
                    <a:pt x="778111" y="149208"/>
                    <a:pt x="783125" y="149208"/>
                  </a:cubicBezTo>
                  <a:cubicBezTo>
                    <a:pt x="787781" y="149208"/>
                    <a:pt x="795302" y="136233"/>
                    <a:pt x="813209" y="147045"/>
                  </a:cubicBezTo>
                  <a:cubicBezTo>
                    <a:pt x="813567" y="147045"/>
                    <a:pt x="813567" y="147766"/>
                    <a:pt x="813209" y="147766"/>
                  </a:cubicBezTo>
                  <a:cubicBezTo>
                    <a:pt x="809628" y="147766"/>
                    <a:pt x="804972" y="147045"/>
                    <a:pt x="800316" y="149208"/>
                  </a:cubicBezTo>
                  <a:cubicBezTo>
                    <a:pt x="794586" y="152091"/>
                    <a:pt x="790288" y="158939"/>
                    <a:pt x="787423" y="162903"/>
                  </a:cubicBezTo>
                  <a:cubicBezTo>
                    <a:pt x="750534" y="158939"/>
                    <a:pt x="755548" y="189934"/>
                    <a:pt x="754116" y="189573"/>
                  </a:cubicBezTo>
                  <a:cubicBezTo>
                    <a:pt x="752683" y="189213"/>
                    <a:pt x="748027" y="185609"/>
                    <a:pt x="751967" y="169391"/>
                  </a:cubicBezTo>
                  <a:close/>
                  <a:moveTo>
                    <a:pt x="834697" y="204350"/>
                  </a:moveTo>
                  <a:cubicBezTo>
                    <a:pt x="823237" y="200025"/>
                    <a:pt x="816432" y="201106"/>
                    <a:pt x="812493" y="204350"/>
                  </a:cubicBezTo>
                  <a:cubicBezTo>
                    <a:pt x="807837" y="207954"/>
                    <a:pt x="800674" y="218406"/>
                    <a:pt x="796735" y="221289"/>
                  </a:cubicBezTo>
                  <a:cubicBezTo>
                    <a:pt x="785990" y="228137"/>
                    <a:pt x="741581" y="220568"/>
                    <a:pt x="750534" y="256969"/>
                  </a:cubicBezTo>
                  <a:cubicBezTo>
                    <a:pt x="745520" y="259492"/>
                    <a:pt x="714004" y="210837"/>
                    <a:pt x="804972" y="199304"/>
                  </a:cubicBezTo>
                  <a:cubicBezTo>
                    <a:pt x="808553" y="193898"/>
                    <a:pt x="823953" y="186330"/>
                    <a:pt x="835055" y="204710"/>
                  </a:cubicBezTo>
                  <a:close/>
                  <a:moveTo>
                    <a:pt x="806762" y="280035"/>
                  </a:moveTo>
                  <a:cubicBezTo>
                    <a:pt x="800316" y="289766"/>
                    <a:pt x="796018" y="309949"/>
                    <a:pt x="765218" y="309949"/>
                  </a:cubicBezTo>
                  <a:cubicBezTo>
                    <a:pt x="746237" y="309949"/>
                    <a:pt x="734776" y="296974"/>
                    <a:pt x="720809" y="311030"/>
                  </a:cubicBezTo>
                  <a:cubicBezTo>
                    <a:pt x="723674" y="302380"/>
                    <a:pt x="726897" y="295893"/>
                    <a:pt x="741939" y="293730"/>
                  </a:cubicBezTo>
                  <a:cubicBezTo>
                    <a:pt x="768083" y="304903"/>
                    <a:pt x="796018" y="289045"/>
                    <a:pt x="797451" y="274269"/>
                  </a:cubicBezTo>
                  <a:cubicBezTo>
                    <a:pt x="797451" y="273187"/>
                    <a:pt x="815000" y="263817"/>
                    <a:pt x="815358" y="264538"/>
                  </a:cubicBezTo>
                  <a:cubicBezTo>
                    <a:pt x="816790" y="267421"/>
                    <a:pt x="808911" y="276431"/>
                    <a:pt x="806762" y="280035"/>
                  </a:cubicBezTo>
                  <a:close/>
                  <a:moveTo>
                    <a:pt x="629483" y="338060"/>
                  </a:moveTo>
                  <a:cubicBezTo>
                    <a:pt x="630558" y="332654"/>
                    <a:pt x="634139" y="319680"/>
                    <a:pt x="634855" y="318959"/>
                  </a:cubicBezTo>
                  <a:cubicBezTo>
                    <a:pt x="647748" y="304182"/>
                    <a:pt x="690009" y="255527"/>
                    <a:pt x="705767" y="228497"/>
                  </a:cubicBezTo>
                  <a:cubicBezTo>
                    <a:pt x="706125" y="228137"/>
                    <a:pt x="706483" y="228497"/>
                    <a:pt x="706483" y="228857"/>
                  </a:cubicBezTo>
                  <a:cubicBezTo>
                    <a:pt x="696097" y="260213"/>
                    <a:pt x="637720" y="326888"/>
                    <a:pt x="629841" y="338421"/>
                  </a:cubicBezTo>
                  <a:cubicBezTo>
                    <a:pt x="629483" y="338781"/>
                    <a:pt x="629125" y="338421"/>
                    <a:pt x="629125" y="338060"/>
                  </a:cubicBezTo>
                  <a:close/>
                  <a:moveTo>
                    <a:pt x="721525" y="266700"/>
                  </a:moveTo>
                  <a:cubicBezTo>
                    <a:pt x="703260" y="316076"/>
                    <a:pt x="706483" y="386355"/>
                    <a:pt x="697888" y="403294"/>
                  </a:cubicBezTo>
                  <a:cubicBezTo>
                    <a:pt x="693232" y="398969"/>
                    <a:pt x="686427" y="376984"/>
                    <a:pt x="681772" y="370136"/>
                  </a:cubicBezTo>
                  <a:cubicBezTo>
                    <a:pt x="684637" y="363289"/>
                    <a:pt x="684279" y="314634"/>
                    <a:pt x="721525" y="266700"/>
                  </a:cubicBezTo>
                  <a:close/>
                  <a:moveTo>
                    <a:pt x="604413" y="351035"/>
                  </a:moveTo>
                  <a:cubicBezTo>
                    <a:pt x="603697" y="350674"/>
                    <a:pt x="604413" y="349593"/>
                    <a:pt x="605130" y="349593"/>
                  </a:cubicBezTo>
                  <a:cubicBezTo>
                    <a:pt x="610502" y="350674"/>
                    <a:pt x="619813" y="353558"/>
                    <a:pt x="630558" y="377705"/>
                  </a:cubicBezTo>
                  <a:cubicBezTo>
                    <a:pt x="632706" y="382751"/>
                    <a:pt x="676758" y="362207"/>
                    <a:pt x="668520" y="419152"/>
                  </a:cubicBezTo>
                  <a:cubicBezTo>
                    <a:pt x="668520" y="419512"/>
                    <a:pt x="667804" y="419512"/>
                    <a:pt x="667804" y="419152"/>
                  </a:cubicBezTo>
                  <a:cubicBezTo>
                    <a:pt x="657776" y="389598"/>
                    <a:pt x="624111" y="386715"/>
                    <a:pt x="623753" y="385273"/>
                  </a:cubicBezTo>
                  <a:cubicBezTo>
                    <a:pt x="622678" y="372299"/>
                    <a:pt x="611218" y="357162"/>
                    <a:pt x="604413" y="351035"/>
                  </a:cubicBezTo>
                  <a:close/>
                  <a:moveTo>
                    <a:pt x="161394" y="372659"/>
                  </a:moveTo>
                  <a:cubicBezTo>
                    <a:pt x="161036" y="372299"/>
                    <a:pt x="183241" y="389959"/>
                    <a:pt x="231231" y="362568"/>
                  </a:cubicBezTo>
                  <a:cubicBezTo>
                    <a:pt x="230157" y="363649"/>
                    <a:pt x="210101" y="382751"/>
                    <a:pt x="209027" y="383471"/>
                  </a:cubicBezTo>
                  <a:cubicBezTo>
                    <a:pt x="199357" y="386355"/>
                    <a:pt x="171064" y="392842"/>
                    <a:pt x="161036" y="372299"/>
                  </a:cubicBezTo>
                  <a:close/>
                  <a:moveTo>
                    <a:pt x="215831" y="465283"/>
                  </a:moveTo>
                  <a:cubicBezTo>
                    <a:pt x="225501" y="476096"/>
                    <a:pt x="238036" y="500964"/>
                    <a:pt x="234813" y="520786"/>
                  </a:cubicBezTo>
                  <a:cubicBezTo>
                    <a:pt x="232306" y="536283"/>
                    <a:pt x="223710" y="547456"/>
                    <a:pt x="208310" y="548897"/>
                  </a:cubicBezTo>
                  <a:cubicBezTo>
                    <a:pt x="216906" y="545293"/>
                    <a:pt x="235529" y="513938"/>
                    <a:pt x="218338" y="494837"/>
                  </a:cubicBezTo>
                  <a:cubicBezTo>
                    <a:pt x="217264" y="493395"/>
                    <a:pt x="189687" y="525111"/>
                    <a:pt x="167482" y="497720"/>
                  </a:cubicBezTo>
                  <a:cubicBezTo>
                    <a:pt x="209385" y="502045"/>
                    <a:pt x="216190" y="466004"/>
                    <a:pt x="215473" y="465283"/>
                  </a:cubicBezTo>
                  <a:close/>
                  <a:moveTo>
                    <a:pt x="334376" y="557908"/>
                  </a:moveTo>
                  <a:cubicBezTo>
                    <a:pt x="335808" y="554664"/>
                    <a:pt x="308232" y="517903"/>
                    <a:pt x="301785" y="502766"/>
                  </a:cubicBezTo>
                  <a:cubicBezTo>
                    <a:pt x="289250" y="474294"/>
                    <a:pt x="303576" y="446182"/>
                    <a:pt x="309664" y="438974"/>
                  </a:cubicBezTo>
                  <a:cubicBezTo>
                    <a:pt x="310380" y="438253"/>
                    <a:pt x="317543" y="432847"/>
                    <a:pt x="316469" y="433207"/>
                  </a:cubicBezTo>
                  <a:cubicBezTo>
                    <a:pt x="294980" y="435009"/>
                    <a:pt x="251645" y="486187"/>
                    <a:pt x="249855" y="490151"/>
                  </a:cubicBezTo>
                  <a:cubicBezTo>
                    <a:pt x="254869" y="452309"/>
                    <a:pt x="309306" y="411583"/>
                    <a:pt x="317543" y="400771"/>
                  </a:cubicBezTo>
                  <a:cubicBezTo>
                    <a:pt x="318618" y="399329"/>
                    <a:pt x="318259" y="431045"/>
                    <a:pt x="318259" y="431766"/>
                  </a:cubicBezTo>
                  <a:cubicBezTo>
                    <a:pt x="318259" y="432126"/>
                    <a:pt x="335450" y="452669"/>
                    <a:pt x="335450" y="453030"/>
                  </a:cubicBezTo>
                  <a:cubicBezTo>
                    <a:pt x="330078" y="454832"/>
                    <a:pt x="321125" y="455192"/>
                    <a:pt x="320050" y="456273"/>
                  </a:cubicBezTo>
                  <a:cubicBezTo>
                    <a:pt x="298204" y="485827"/>
                    <a:pt x="346194" y="527994"/>
                    <a:pt x="334018" y="558268"/>
                  </a:cubicBezTo>
                  <a:close/>
                  <a:moveTo>
                    <a:pt x="353357" y="491233"/>
                  </a:moveTo>
                  <a:cubicBezTo>
                    <a:pt x="334734" y="468887"/>
                    <a:pt x="341539" y="454832"/>
                    <a:pt x="341539" y="454832"/>
                  </a:cubicBezTo>
                  <a:cubicBezTo>
                    <a:pt x="341539" y="454832"/>
                    <a:pt x="384157" y="503486"/>
                    <a:pt x="401348" y="523669"/>
                  </a:cubicBezTo>
                  <a:cubicBezTo>
                    <a:pt x="388455" y="523669"/>
                    <a:pt x="356939" y="495918"/>
                    <a:pt x="352999" y="491233"/>
                  </a:cubicBezTo>
                  <a:close/>
                  <a:moveTo>
                    <a:pt x="403855" y="637918"/>
                  </a:moveTo>
                  <a:cubicBezTo>
                    <a:pt x="394901" y="702070"/>
                    <a:pt x="318618" y="726217"/>
                    <a:pt x="313604" y="770907"/>
                  </a:cubicBezTo>
                  <a:cubicBezTo>
                    <a:pt x="304292" y="850917"/>
                    <a:pt x="268478" y="868577"/>
                    <a:pt x="255585" y="871460"/>
                  </a:cubicBezTo>
                  <a:cubicBezTo>
                    <a:pt x="287818" y="828212"/>
                    <a:pt x="281729" y="780638"/>
                    <a:pt x="280655" y="761537"/>
                  </a:cubicBezTo>
                  <a:cubicBezTo>
                    <a:pt x="279938" y="746400"/>
                    <a:pt x="279580" y="733425"/>
                    <a:pt x="285311" y="725136"/>
                  </a:cubicBezTo>
                  <a:cubicBezTo>
                    <a:pt x="299994" y="702791"/>
                    <a:pt x="358729" y="656298"/>
                    <a:pt x="367683" y="590344"/>
                  </a:cubicBezTo>
                  <a:cubicBezTo>
                    <a:pt x="351208" y="640080"/>
                    <a:pt x="250929" y="668912"/>
                    <a:pt x="238036" y="731983"/>
                  </a:cubicBezTo>
                  <a:cubicBezTo>
                    <a:pt x="226217" y="650892"/>
                    <a:pt x="368399" y="651613"/>
                    <a:pt x="367683" y="540969"/>
                  </a:cubicBezTo>
                  <a:cubicBezTo>
                    <a:pt x="368399" y="541329"/>
                    <a:pt x="413167" y="571603"/>
                    <a:pt x="404213" y="637918"/>
                  </a:cubicBezTo>
                  <a:close/>
                  <a:moveTo>
                    <a:pt x="367325" y="797938"/>
                  </a:moveTo>
                  <a:cubicBezTo>
                    <a:pt x="364818" y="799019"/>
                    <a:pt x="350850" y="779917"/>
                    <a:pt x="350850" y="777034"/>
                  </a:cubicBezTo>
                  <a:cubicBezTo>
                    <a:pt x="350850" y="744958"/>
                    <a:pt x="381650" y="739912"/>
                    <a:pt x="407078" y="734146"/>
                  </a:cubicBezTo>
                  <a:cubicBezTo>
                    <a:pt x="454353" y="722973"/>
                    <a:pt x="457576" y="697024"/>
                    <a:pt x="467962" y="684410"/>
                  </a:cubicBezTo>
                  <a:cubicBezTo>
                    <a:pt x="466171" y="698105"/>
                    <a:pt x="453278" y="731263"/>
                    <a:pt x="409585" y="747481"/>
                  </a:cubicBezTo>
                  <a:cubicBezTo>
                    <a:pt x="347627" y="770186"/>
                    <a:pt x="366966" y="797938"/>
                    <a:pt x="366966" y="797938"/>
                  </a:cubicBezTo>
                  <a:close/>
                  <a:moveTo>
                    <a:pt x="406004" y="458075"/>
                  </a:moveTo>
                  <a:cubicBezTo>
                    <a:pt x="397050" y="450507"/>
                    <a:pt x="393469" y="446182"/>
                    <a:pt x="390962" y="438253"/>
                  </a:cubicBezTo>
                  <a:cubicBezTo>
                    <a:pt x="390604" y="436811"/>
                    <a:pt x="390246" y="435730"/>
                    <a:pt x="389887" y="434289"/>
                  </a:cubicBezTo>
                  <a:cubicBezTo>
                    <a:pt x="389171" y="430684"/>
                    <a:pt x="388097" y="425999"/>
                    <a:pt x="387022" y="420954"/>
                  </a:cubicBezTo>
                  <a:cubicBezTo>
                    <a:pt x="386664" y="418431"/>
                    <a:pt x="385948" y="415187"/>
                    <a:pt x="385232" y="411943"/>
                  </a:cubicBezTo>
                  <a:cubicBezTo>
                    <a:pt x="385232" y="411943"/>
                    <a:pt x="384157" y="411583"/>
                    <a:pt x="383441" y="412304"/>
                  </a:cubicBezTo>
                  <a:cubicBezTo>
                    <a:pt x="373771" y="422035"/>
                    <a:pt x="372339" y="437532"/>
                    <a:pt x="372339" y="435730"/>
                  </a:cubicBezTo>
                  <a:cubicBezTo>
                    <a:pt x="365534" y="420593"/>
                    <a:pt x="377353" y="383832"/>
                    <a:pt x="380934" y="383471"/>
                  </a:cubicBezTo>
                  <a:cubicBezTo>
                    <a:pt x="381650" y="383471"/>
                    <a:pt x="385590" y="407619"/>
                    <a:pt x="385948" y="407979"/>
                  </a:cubicBezTo>
                  <a:cubicBezTo>
                    <a:pt x="385948" y="408700"/>
                    <a:pt x="453278" y="487989"/>
                    <a:pt x="456501" y="490512"/>
                  </a:cubicBezTo>
                  <a:cubicBezTo>
                    <a:pt x="443250" y="480060"/>
                    <a:pt x="419255" y="469248"/>
                    <a:pt x="406362" y="458075"/>
                  </a:cubicBezTo>
                  <a:close/>
                  <a:moveTo>
                    <a:pt x="443250" y="669273"/>
                  </a:moveTo>
                  <a:cubicBezTo>
                    <a:pt x="444683" y="660984"/>
                    <a:pt x="466529" y="617374"/>
                    <a:pt x="410301" y="600435"/>
                  </a:cubicBezTo>
                  <a:cubicBezTo>
                    <a:pt x="460083" y="612329"/>
                    <a:pt x="456143" y="634314"/>
                    <a:pt x="456143" y="653775"/>
                  </a:cubicBezTo>
                  <a:cubicBezTo>
                    <a:pt x="456143" y="657019"/>
                    <a:pt x="443608" y="669633"/>
                    <a:pt x="442892" y="669273"/>
                  </a:cubicBezTo>
                  <a:close/>
                  <a:moveTo>
                    <a:pt x="257734" y="630349"/>
                  </a:moveTo>
                  <a:cubicBezTo>
                    <a:pt x="262748" y="626024"/>
                    <a:pt x="277790" y="599354"/>
                    <a:pt x="253794" y="560070"/>
                  </a:cubicBezTo>
                  <a:cubicBezTo>
                    <a:pt x="249855" y="561872"/>
                    <a:pt x="235171" y="572684"/>
                    <a:pt x="219055" y="572684"/>
                  </a:cubicBezTo>
                  <a:cubicBezTo>
                    <a:pt x="201864" y="572684"/>
                    <a:pt x="185389" y="559349"/>
                    <a:pt x="184673" y="549258"/>
                  </a:cubicBezTo>
                  <a:cubicBezTo>
                    <a:pt x="207594" y="575567"/>
                    <a:pt x="250929" y="561151"/>
                    <a:pt x="259166" y="523669"/>
                  </a:cubicBezTo>
                  <a:cubicBezTo>
                    <a:pt x="259883" y="524029"/>
                    <a:pt x="328646" y="592867"/>
                    <a:pt x="257734" y="630349"/>
                  </a:cubicBezTo>
                  <a:close/>
                  <a:moveTo>
                    <a:pt x="655627" y="693420"/>
                  </a:moveTo>
                  <a:cubicBezTo>
                    <a:pt x="653479" y="693060"/>
                    <a:pt x="651688" y="692339"/>
                    <a:pt x="649539" y="691618"/>
                  </a:cubicBezTo>
                  <a:cubicBezTo>
                    <a:pt x="651688" y="692339"/>
                    <a:pt x="653479" y="692699"/>
                    <a:pt x="655627" y="693420"/>
                  </a:cubicBezTo>
                  <a:close/>
                  <a:moveTo>
                    <a:pt x="655627" y="693420"/>
                  </a:moveTo>
                  <a:cubicBezTo>
                    <a:pt x="653479" y="693060"/>
                    <a:pt x="651688" y="692339"/>
                    <a:pt x="649539" y="691618"/>
                  </a:cubicBezTo>
                  <a:cubicBezTo>
                    <a:pt x="651688" y="692339"/>
                    <a:pt x="653479" y="692699"/>
                    <a:pt x="655627" y="693420"/>
                  </a:cubicBezTo>
                  <a:close/>
                  <a:moveTo>
                    <a:pt x="524190" y="628187"/>
                  </a:moveTo>
                  <a:cubicBezTo>
                    <a:pt x="485153" y="599354"/>
                    <a:pt x="463306" y="566918"/>
                    <a:pt x="422478" y="565116"/>
                  </a:cubicBezTo>
                  <a:cubicBezTo>
                    <a:pt x="439669" y="544933"/>
                    <a:pt x="435371" y="522227"/>
                    <a:pt x="434655" y="507090"/>
                  </a:cubicBezTo>
                  <a:cubicBezTo>
                    <a:pt x="445041" y="512497"/>
                    <a:pt x="559288" y="664588"/>
                    <a:pt x="649539" y="691618"/>
                  </a:cubicBezTo>
                  <a:cubicBezTo>
                    <a:pt x="590804" y="675039"/>
                    <a:pt x="554274" y="650171"/>
                    <a:pt x="524190" y="627826"/>
                  </a:cubicBezTo>
                  <a:close/>
                  <a:moveTo>
                    <a:pt x="731195" y="654496"/>
                  </a:moveTo>
                  <a:cubicBezTo>
                    <a:pt x="732627" y="627466"/>
                    <a:pt x="758414" y="636116"/>
                    <a:pt x="758414" y="609806"/>
                  </a:cubicBezTo>
                  <a:cubicBezTo>
                    <a:pt x="761279" y="600435"/>
                    <a:pt x="775246" y="592507"/>
                    <a:pt x="788139" y="602237"/>
                  </a:cubicBezTo>
                  <a:cubicBezTo>
                    <a:pt x="788497" y="602598"/>
                    <a:pt x="788139" y="602958"/>
                    <a:pt x="787781" y="602958"/>
                  </a:cubicBezTo>
                  <a:cubicBezTo>
                    <a:pt x="768800" y="602598"/>
                    <a:pt x="764502" y="610887"/>
                    <a:pt x="764860" y="616654"/>
                  </a:cubicBezTo>
                  <a:cubicBezTo>
                    <a:pt x="765934" y="643324"/>
                    <a:pt x="732986" y="649811"/>
                    <a:pt x="731195" y="654136"/>
                  </a:cubicBezTo>
                  <a:close/>
                  <a:moveTo>
                    <a:pt x="206162" y="262736"/>
                  </a:moveTo>
                  <a:cubicBezTo>
                    <a:pt x="251287" y="231020"/>
                    <a:pt x="236245" y="214802"/>
                    <a:pt x="260599" y="190654"/>
                  </a:cubicBezTo>
                  <a:cubicBezTo>
                    <a:pt x="271701" y="192817"/>
                    <a:pt x="284952" y="192096"/>
                    <a:pt x="299278" y="191736"/>
                  </a:cubicBezTo>
                  <a:cubicBezTo>
                    <a:pt x="297129" y="194619"/>
                    <a:pt x="269552" y="184167"/>
                    <a:pt x="246631" y="230299"/>
                  </a:cubicBezTo>
                  <a:cubicBezTo>
                    <a:pt x="234813" y="254446"/>
                    <a:pt x="201506" y="265979"/>
                    <a:pt x="206162" y="262736"/>
                  </a:cubicBezTo>
                  <a:close/>
                  <a:moveTo>
                    <a:pt x="372697" y="125421"/>
                  </a:moveTo>
                  <a:cubicBezTo>
                    <a:pt x="337957" y="131548"/>
                    <a:pt x="333301" y="137675"/>
                    <a:pt x="328646" y="140919"/>
                  </a:cubicBezTo>
                  <a:cubicBezTo>
                    <a:pt x="327571" y="141639"/>
                    <a:pt x="327213" y="170111"/>
                    <a:pt x="322557" y="174436"/>
                  </a:cubicBezTo>
                  <a:lnTo>
                    <a:pt x="322557" y="174436"/>
                  </a:lnTo>
                  <a:cubicBezTo>
                    <a:pt x="320050" y="170111"/>
                    <a:pt x="308590" y="151731"/>
                    <a:pt x="302859" y="149568"/>
                  </a:cubicBezTo>
                  <a:cubicBezTo>
                    <a:pt x="306799" y="144523"/>
                    <a:pt x="327929" y="127223"/>
                    <a:pt x="372697" y="125421"/>
                  </a:cubicBezTo>
                  <a:close/>
                  <a:moveTo>
                    <a:pt x="463306" y="312111"/>
                  </a:moveTo>
                  <a:cubicBezTo>
                    <a:pt x="446115" y="333375"/>
                    <a:pt x="393827" y="299857"/>
                    <a:pt x="381292" y="340583"/>
                  </a:cubicBezTo>
                  <a:cubicBezTo>
                    <a:pt x="380934" y="341304"/>
                    <a:pt x="350850" y="298416"/>
                    <a:pt x="374846" y="273548"/>
                  </a:cubicBezTo>
                  <a:cubicBezTo>
                    <a:pt x="375204" y="273187"/>
                    <a:pt x="382367" y="300939"/>
                    <a:pt x="382367" y="300939"/>
                  </a:cubicBezTo>
                  <a:cubicBezTo>
                    <a:pt x="384157" y="305984"/>
                    <a:pt x="447190" y="312472"/>
                    <a:pt x="453636" y="311030"/>
                  </a:cubicBezTo>
                  <a:cubicBezTo>
                    <a:pt x="456143" y="310309"/>
                    <a:pt x="467604" y="295893"/>
                    <a:pt x="469036" y="294812"/>
                  </a:cubicBezTo>
                  <a:cubicBezTo>
                    <a:pt x="470827" y="294091"/>
                    <a:pt x="468678" y="305263"/>
                    <a:pt x="463306" y="311751"/>
                  </a:cubicBezTo>
                  <a:close/>
                  <a:moveTo>
                    <a:pt x="171064" y="249401"/>
                  </a:moveTo>
                  <a:cubicBezTo>
                    <a:pt x="191478" y="285081"/>
                    <a:pt x="217980" y="273187"/>
                    <a:pt x="236604" y="272827"/>
                  </a:cubicBezTo>
                  <a:cubicBezTo>
                    <a:pt x="236604" y="273548"/>
                    <a:pt x="219413" y="278954"/>
                    <a:pt x="215831" y="282918"/>
                  </a:cubicBezTo>
                  <a:cubicBezTo>
                    <a:pt x="202580" y="284360"/>
                    <a:pt x="171064" y="290487"/>
                    <a:pt x="170706" y="249401"/>
                  </a:cubicBezTo>
                  <a:close/>
                  <a:moveTo>
                    <a:pt x="520250" y="322563"/>
                  </a:moveTo>
                  <a:cubicBezTo>
                    <a:pt x="521325" y="352477"/>
                    <a:pt x="488376" y="369776"/>
                    <a:pt x="466888" y="368695"/>
                  </a:cubicBezTo>
                  <a:cubicBezTo>
                    <a:pt x="453636" y="367974"/>
                    <a:pt x="440027" y="369416"/>
                    <a:pt x="431074" y="375542"/>
                  </a:cubicBezTo>
                  <a:cubicBezTo>
                    <a:pt x="428567" y="327969"/>
                    <a:pt x="488018" y="382390"/>
                    <a:pt x="520609" y="322923"/>
                  </a:cubicBezTo>
                  <a:close/>
                  <a:moveTo>
                    <a:pt x="545320" y="377344"/>
                  </a:moveTo>
                  <a:cubicBezTo>
                    <a:pt x="566092" y="370857"/>
                    <a:pt x="596892" y="386715"/>
                    <a:pt x="596892" y="390319"/>
                  </a:cubicBezTo>
                  <a:cubicBezTo>
                    <a:pt x="566092" y="377344"/>
                    <a:pt x="526697" y="422035"/>
                    <a:pt x="454353" y="402573"/>
                  </a:cubicBezTo>
                  <a:cubicBezTo>
                    <a:pt x="447548" y="400771"/>
                    <a:pt x="443608" y="396446"/>
                    <a:pt x="435371" y="397167"/>
                  </a:cubicBezTo>
                  <a:cubicBezTo>
                    <a:pt x="457218" y="382751"/>
                    <a:pt x="445399" y="407619"/>
                    <a:pt x="545320" y="377344"/>
                  </a:cubicBezTo>
                  <a:close/>
                  <a:moveTo>
                    <a:pt x="485511" y="239309"/>
                  </a:moveTo>
                  <a:cubicBezTo>
                    <a:pt x="483720" y="220208"/>
                    <a:pt x="442176" y="225253"/>
                    <a:pt x="418181" y="201827"/>
                  </a:cubicBezTo>
                  <a:cubicBezTo>
                    <a:pt x="413883" y="197863"/>
                    <a:pt x="398125" y="213720"/>
                    <a:pt x="397408" y="231020"/>
                  </a:cubicBezTo>
                  <a:cubicBezTo>
                    <a:pt x="390604" y="219487"/>
                    <a:pt x="389529" y="209035"/>
                    <a:pt x="389171" y="194259"/>
                  </a:cubicBezTo>
                  <a:cubicBezTo>
                    <a:pt x="389171" y="193177"/>
                    <a:pt x="379143" y="182005"/>
                    <a:pt x="363385" y="178040"/>
                  </a:cubicBezTo>
                  <a:cubicBezTo>
                    <a:pt x="380218" y="175878"/>
                    <a:pt x="383441" y="183807"/>
                    <a:pt x="413167" y="193898"/>
                  </a:cubicBezTo>
                  <a:cubicBezTo>
                    <a:pt x="414957" y="194619"/>
                    <a:pt x="436088" y="185969"/>
                    <a:pt x="436088" y="187050"/>
                  </a:cubicBezTo>
                  <a:cubicBezTo>
                    <a:pt x="436088" y="189934"/>
                    <a:pt x="460441" y="217685"/>
                    <a:pt x="463664" y="218766"/>
                  </a:cubicBezTo>
                  <a:cubicBezTo>
                    <a:pt x="493032" y="227776"/>
                    <a:pt x="493748" y="206512"/>
                    <a:pt x="494822" y="207594"/>
                  </a:cubicBezTo>
                  <a:cubicBezTo>
                    <a:pt x="495897" y="209396"/>
                    <a:pt x="491599" y="241111"/>
                    <a:pt x="485511" y="239309"/>
                  </a:cubicBezTo>
                  <a:close/>
                  <a:moveTo>
                    <a:pt x="491957" y="174436"/>
                  </a:moveTo>
                  <a:cubicBezTo>
                    <a:pt x="504492" y="184888"/>
                    <a:pt x="510939" y="173355"/>
                    <a:pt x="510939" y="174436"/>
                  </a:cubicBezTo>
                  <a:cubicBezTo>
                    <a:pt x="508790" y="190654"/>
                    <a:pt x="493390" y="200025"/>
                    <a:pt x="492674" y="199665"/>
                  </a:cubicBezTo>
                  <a:cubicBezTo>
                    <a:pt x="479064" y="196781"/>
                    <a:pt x="473334" y="170111"/>
                    <a:pt x="474767" y="170472"/>
                  </a:cubicBezTo>
                  <a:cubicBezTo>
                    <a:pt x="483720" y="173715"/>
                    <a:pt x="490883" y="173355"/>
                    <a:pt x="492315" y="174436"/>
                  </a:cubicBezTo>
                  <a:close/>
                  <a:moveTo>
                    <a:pt x="313962" y="202908"/>
                  </a:moveTo>
                  <a:cubicBezTo>
                    <a:pt x="316469" y="203269"/>
                    <a:pt x="320766" y="225614"/>
                    <a:pt x="300711" y="240751"/>
                  </a:cubicBezTo>
                  <a:cubicBezTo>
                    <a:pt x="301427" y="238588"/>
                    <a:pt x="303218" y="226335"/>
                    <a:pt x="303576" y="223812"/>
                  </a:cubicBezTo>
                  <a:cubicBezTo>
                    <a:pt x="304292" y="218045"/>
                    <a:pt x="279580" y="238228"/>
                    <a:pt x="270985" y="243274"/>
                  </a:cubicBezTo>
                  <a:cubicBezTo>
                    <a:pt x="283878" y="195340"/>
                    <a:pt x="313245" y="202908"/>
                    <a:pt x="313962" y="202908"/>
                  </a:cubicBezTo>
                  <a:close/>
                  <a:moveTo>
                    <a:pt x="336166" y="240751"/>
                  </a:moveTo>
                  <a:cubicBezTo>
                    <a:pt x="332943" y="271025"/>
                    <a:pt x="318976" y="282918"/>
                    <a:pt x="290683" y="298055"/>
                  </a:cubicBezTo>
                  <a:cubicBezTo>
                    <a:pt x="290683" y="298055"/>
                    <a:pt x="257017" y="316796"/>
                    <a:pt x="254152" y="317157"/>
                  </a:cubicBezTo>
                  <a:cubicBezTo>
                    <a:pt x="253436" y="269223"/>
                    <a:pt x="330436" y="262375"/>
                    <a:pt x="336166" y="240751"/>
                  </a:cubicBezTo>
                  <a:close/>
                  <a:moveTo>
                    <a:pt x="598325" y="459157"/>
                  </a:moveTo>
                  <a:cubicBezTo>
                    <a:pt x="635213" y="490512"/>
                    <a:pt x="605846" y="530156"/>
                    <a:pt x="641302" y="557908"/>
                  </a:cubicBezTo>
                  <a:cubicBezTo>
                    <a:pt x="588655" y="541689"/>
                    <a:pt x="606204" y="494116"/>
                    <a:pt x="581134" y="472131"/>
                  </a:cubicBezTo>
                  <a:cubicBezTo>
                    <a:pt x="556423" y="450507"/>
                    <a:pt x="519892" y="459877"/>
                    <a:pt x="519892" y="459877"/>
                  </a:cubicBezTo>
                  <a:cubicBezTo>
                    <a:pt x="519892" y="459877"/>
                    <a:pt x="561078" y="427801"/>
                    <a:pt x="598325" y="459157"/>
                  </a:cubicBezTo>
                  <a:close/>
                  <a:moveTo>
                    <a:pt x="651330" y="453030"/>
                  </a:moveTo>
                  <a:cubicBezTo>
                    <a:pt x="659567" y="467085"/>
                    <a:pt x="669237" y="503126"/>
                    <a:pt x="714362" y="496999"/>
                  </a:cubicBezTo>
                  <a:cubicBezTo>
                    <a:pt x="708274" y="499162"/>
                    <a:pt x="671386" y="532679"/>
                    <a:pt x="638437" y="462761"/>
                  </a:cubicBezTo>
                  <a:cubicBezTo>
                    <a:pt x="619455" y="422756"/>
                    <a:pt x="565018" y="419152"/>
                    <a:pt x="552483" y="418070"/>
                  </a:cubicBezTo>
                  <a:cubicBezTo>
                    <a:pt x="615516" y="404735"/>
                    <a:pt x="635930" y="427080"/>
                    <a:pt x="651688" y="453030"/>
                  </a:cubicBezTo>
                  <a:close/>
                  <a:moveTo>
                    <a:pt x="810702" y="710359"/>
                  </a:moveTo>
                  <a:cubicBezTo>
                    <a:pt x="810702" y="710719"/>
                    <a:pt x="809986" y="710719"/>
                    <a:pt x="809986" y="710359"/>
                  </a:cubicBezTo>
                  <a:cubicBezTo>
                    <a:pt x="799241" y="682968"/>
                    <a:pt x="784200" y="703151"/>
                    <a:pt x="777037" y="699547"/>
                  </a:cubicBezTo>
                  <a:cubicBezTo>
                    <a:pt x="764860" y="693060"/>
                    <a:pt x="733702" y="692699"/>
                    <a:pt x="727255" y="698826"/>
                  </a:cubicBezTo>
                  <a:cubicBezTo>
                    <a:pt x="729046" y="681166"/>
                    <a:pt x="763427" y="674319"/>
                    <a:pt x="790288" y="683689"/>
                  </a:cubicBezTo>
                  <a:cubicBezTo>
                    <a:pt x="795660" y="684049"/>
                    <a:pt x="813567" y="691978"/>
                    <a:pt x="810702" y="710359"/>
                  </a:cubicBezTo>
                  <a:close/>
                  <a:moveTo>
                    <a:pt x="518818" y="460959"/>
                  </a:moveTo>
                  <a:cubicBezTo>
                    <a:pt x="518818" y="461679"/>
                    <a:pt x="582209" y="555024"/>
                    <a:pt x="585074" y="561872"/>
                  </a:cubicBezTo>
                  <a:cubicBezTo>
                    <a:pt x="554990" y="537004"/>
                    <a:pt x="548185" y="535202"/>
                    <a:pt x="529920" y="518263"/>
                  </a:cubicBezTo>
                  <a:cubicBezTo>
                    <a:pt x="506641" y="496999"/>
                    <a:pt x="496971" y="463481"/>
                    <a:pt x="466171" y="432126"/>
                  </a:cubicBezTo>
                  <a:cubicBezTo>
                    <a:pt x="467246" y="431766"/>
                    <a:pt x="519176" y="459517"/>
                    <a:pt x="519176" y="460959"/>
                  </a:cubicBezTo>
                  <a:close/>
                  <a:moveTo>
                    <a:pt x="760921" y="756851"/>
                  </a:moveTo>
                  <a:cubicBezTo>
                    <a:pt x="761279" y="763699"/>
                    <a:pt x="766651" y="766943"/>
                    <a:pt x="759130" y="778476"/>
                  </a:cubicBezTo>
                  <a:cubicBezTo>
                    <a:pt x="758772" y="778836"/>
                    <a:pt x="758414" y="778476"/>
                    <a:pt x="758414" y="778115"/>
                  </a:cubicBezTo>
                  <a:cubicBezTo>
                    <a:pt x="759846" y="770547"/>
                    <a:pt x="755190" y="767303"/>
                    <a:pt x="750534" y="760816"/>
                  </a:cubicBezTo>
                  <a:cubicBezTo>
                    <a:pt x="727972" y="758653"/>
                    <a:pt x="714720" y="751806"/>
                    <a:pt x="711855" y="730181"/>
                  </a:cubicBezTo>
                  <a:cubicBezTo>
                    <a:pt x="662432" y="763699"/>
                    <a:pt x="630558" y="715405"/>
                    <a:pt x="616232" y="709999"/>
                  </a:cubicBezTo>
                  <a:cubicBezTo>
                    <a:pt x="614799" y="708557"/>
                    <a:pt x="674609" y="732704"/>
                    <a:pt x="716511" y="708557"/>
                  </a:cubicBezTo>
                  <a:cubicBezTo>
                    <a:pt x="727613" y="739912"/>
                    <a:pt x="755548" y="725857"/>
                    <a:pt x="760921" y="757212"/>
                  </a:cubicBezTo>
                  <a:close/>
                  <a:moveTo>
                    <a:pt x="727613" y="149929"/>
                  </a:moveTo>
                  <a:cubicBezTo>
                    <a:pt x="727613" y="149929"/>
                    <a:pt x="727613" y="149929"/>
                    <a:pt x="727972" y="149929"/>
                  </a:cubicBezTo>
                  <a:cubicBezTo>
                    <a:pt x="727972" y="149929"/>
                    <a:pt x="727972" y="149929"/>
                    <a:pt x="727972" y="149929"/>
                  </a:cubicBezTo>
                  <a:lnTo>
                    <a:pt x="727972" y="149929"/>
                  </a:lnTo>
                  <a:close/>
                  <a:moveTo>
                    <a:pt x="727972" y="149929"/>
                  </a:moveTo>
                  <a:cubicBezTo>
                    <a:pt x="727972" y="149929"/>
                    <a:pt x="727972" y="149929"/>
                    <a:pt x="727613" y="149929"/>
                  </a:cubicBezTo>
                  <a:cubicBezTo>
                    <a:pt x="727613" y="149929"/>
                    <a:pt x="727613" y="149929"/>
                    <a:pt x="727972" y="149929"/>
                  </a:cubicBezTo>
                  <a:close/>
                  <a:moveTo>
                    <a:pt x="448981" y="118573"/>
                  </a:moveTo>
                  <a:cubicBezTo>
                    <a:pt x="448622" y="118213"/>
                    <a:pt x="439311" y="127223"/>
                    <a:pt x="437878" y="132629"/>
                  </a:cubicBezTo>
                  <a:cubicBezTo>
                    <a:pt x="436804" y="131548"/>
                    <a:pt x="369115" y="98391"/>
                    <a:pt x="311097" y="132269"/>
                  </a:cubicBezTo>
                  <a:cubicBezTo>
                    <a:pt x="311097" y="132629"/>
                    <a:pt x="310022" y="125781"/>
                    <a:pt x="299636" y="118213"/>
                  </a:cubicBezTo>
                  <a:cubicBezTo>
                    <a:pt x="299636" y="118213"/>
                    <a:pt x="306441" y="114609"/>
                    <a:pt x="319334" y="119294"/>
                  </a:cubicBezTo>
                  <a:cubicBezTo>
                    <a:pt x="319692" y="119655"/>
                    <a:pt x="369832" y="96589"/>
                    <a:pt x="429641" y="120015"/>
                  </a:cubicBezTo>
                  <a:cubicBezTo>
                    <a:pt x="429641" y="120375"/>
                    <a:pt x="439669" y="114969"/>
                    <a:pt x="448981" y="118934"/>
                  </a:cubicBezTo>
                  <a:close/>
                  <a:moveTo>
                    <a:pt x="727255" y="149929"/>
                  </a:moveTo>
                  <a:cubicBezTo>
                    <a:pt x="727255" y="149929"/>
                    <a:pt x="727255" y="149929"/>
                    <a:pt x="727613" y="149929"/>
                  </a:cubicBezTo>
                  <a:cubicBezTo>
                    <a:pt x="727613" y="149929"/>
                    <a:pt x="727613" y="149929"/>
                    <a:pt x="727613" y="149929"/>
                  </a:cubicBezTo>
                  <a:lnTo>
                    <a:pt x="727613" y="149929"/>
                  </a:lnTo>
                  <a:close/>
                  <a:moveTo>
                    <a:pt x="727613" y="149929"/>
                  </a:moveTo>
                  <a:cubicBezTo>
                    <a:pt x="727613" y="149929"/>
                    <a:pt x="727613" y="149929"/>
                    <a:pt x="727255" y="149929"/>
                  </a:cubicBezTo>
                  <a:cubicBezTo>
                    <a:pt x="727255" y="149929"/>
                    <a:pt x="727255" y="149929"/>
                    <a:pt x="727613" y="149929"/>
                  </a:cubicBezTo>
                  <a:close/>
                  <a:moveTo>
                    <a:pt x="450771" y="259131"/>
                  </a:moveTo>
                  <a:cubicBezTo>
                    <a:pt x="443250" y="254446"/>
                    <a:pt x="435729" y="249401"/>
                    <a:pt x="427134" y="249401"/>
                  </a:cubicBezTo>
                  <a:cubicBezTo>
                    <a:pt x="411376" y="249040"/>
                    <a:pt x="409943" y="261294"/>
                    <a:pt x="409943" y="261294"/>
                  </a:cubicBezTo>
                  <a:cubicBezTo>
                    <a:pt x="447548" y="241472"/>
                    <a:pt x="446832" y="293370"/>
                    <a:pt x="491241" y="259852"/>
                  </a:cubicBezTo>
                  <a:cubicBezTo>
                    <a:pt x="492315" y="258771"/>
                    <a:pt x="473334" y="272827"/>
                    <a:pt x="451129" y="259131"/>
                  </a:cubicBezTo>
                  <a:close/>
                  <a:moveTo>
                    <a:pt x="413525" y="174076"/>
                  </a:moveTo>
                  <a:cubicBezTo>
                    <a:pt x="413525" y="174076"/>
                    <a:pt x="413525" y="174076"/>
                    <a:pt x="413525" y="174076"/>
                  </a:cubicBezTo>
                  <a:cubicBezTo>
                    <a:pt x="413883" y="174076"/>
                    <a:pt x="413883" y="174076"/>
                    <a:pt x="414241" y="174076"/>
                  </a:cubicBezTo>
                  <a:cubicBezTo>
                    <a:pt x="414599" y="174076"/>
                    <a:pt x="414599" y="174076"/>
                    <a:pt x="414957" y="174076"/>
                  </a:cubicBezTo>
                  <a:cubicBezTo>
                    <a:pt x="418897" y="172995"/>
                    <a:pt x="421404" y="171193"/>
                    <a:pt x="425701" y="168309"/>
                  </a:cubicBezTo>
                  <a:cubicBezTo>
                    <a:pt x="436446" y="160380"/>
                    <a:pt x="428567" y="158939"/>
                    <a:pt x="414241" y="153893"/>
                  </a:cubicBezTo>
                  <a:cubicBezTo>
                    <a:pt x="404929" y="151731"/>
                    <a:pt x="369832" y="148847"/>
                    <a:pt x="369473" y="151731"/>
                  </a:cubicBezTo>
                  <a:cubicBezTo>
                    <a:pt x="369473" y="151731"/>
                    <a:pt x="369473" y="152091"/>
                    <a:pt x="369473" y="152091"/>
                  </a:cubicBezTo>
                  <a:cubicBezTo>
                    <a:pt x="369473" y="152091"/>
                    <a:pt x="369115" y="152091"/>
                    <a:pt x="369115" y="152091"/>
                  </a:cubicBezTo>
                  <a:cubicBezTo>
                    <a:pt x="365892" y="152812"/>
                    <a:pt x="344404" y="149208"/>
                    <a:pt x="337599" y="149208"/>
                  </a:cubicBezTo>
                  <a:cubicBezTo>
                    <a:pt x="349776" y="144523"/>
                    <a:pt x="413883" y="124340"/>
                    <a:pt x="441101" y="154614"/>
                  </a:cubicBezTo>
                  <a:cubicBezTo>
                    <a:pt x="441460" y="154974"/>
                    <a:pt x="436088" y="179482"/>
                    <a:pt x="413883" y="174797"/>
                  </a:cubicBezTo>
                  <a:close/>
                </a:path>
              </a:pathLst>
            </a:custGeom>
            <a:solidFill>
              <a:srgbClr val="857040"/>
            </a:solidFill>
            <a:ln w="358"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dirty="0">
                <a:latin typeface="Sintony" panose="02000503050000020004" pitchFamily="2" charset="0"/>
              </a:endParaRPr>
            </a:p>
          </p:txBody>
        </p:sp>
      </p:grpSp>
    </p:spTree>
    <p:extLst>
      <p:ext uri="{BB962C8B-B14F-4D97-AF65-F5344CB8AC3E}">
        <p14:creationId xmlns:p14="http://schemas.microsoft.com/office/powerpoint/2010/main" val="1184577538"/>
      </p:ext>
    </p:extLst>
  </p:cSld>
  <p:clrMapOvr>
    <a:masterClrMapping/>
  </p:clrMapOvr>
  <p:transition spd="slow">
    <p:wheel spokes="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67A5A-9983-5B55-9F64-FA9145639F70}"/>
              </a:ext>
            </a:extLst>
          </p:cNvPr>
          <p:cNvSpPr txBox="1"/>
          <p:nvPr/>
        </p:nvSpPr>
        <p:spPr>
          <a:xfrm>
            <a:off x="731520" y="426720"/>
            <a:ext cx="3952240" cy="584775"/>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CONCLUSION :</a:t>
            </a:r>
          </a:p>
        </p:txBody>
      </p:sp>
      <p:sp>
        <p:nvSpPr>
          <p:cNvPr id="3" name="TextBox 2">
            <a:extLst>
              <a:ext uri="{FF2B5EF4-FFF2-40B4-BE49-F238E27FC236}">
                <a16:creationId xmlns:a16="http://schemas.microsoft.com/office/drawing/2014/main" id="{31D3374B-36DD-5C1E-8DEA-1C1A80C89F80}"/>
              </a:ext>
            </a:extLst>
          </p:cNvPr>
          <p:cNvSpPr txBox="1"/>
          <p:nvPr/>
        </p:nvSpPr>
        <p:spPr>
          <a:xfrm>
            <a:off x="944880" y="1473200"/>
            <a:ext cx="9601200" cy="3139321"/>
          </a:xfrm>
          <a:prstGeom prst="rect">
            <a:avLst/>
          </a:prstGeom>
          <a:noFill/>
        </p:spPr>
        <p:txBody>
          <a:bodyPr wrap="square" rtlCol="0">
            <a:spAutoFit/>
          </a:bodyPr>
          <a:lstStyle/>
          <a:p>
            <a:pPr marL="285750" indent="-285750">
              <a:buFont typeface="Arial" panose="020B0604020202020204" pitchFamily="34" charset="0"/>
              <a:buChar char="•"/>
            </a:pPr>
            <a:r>
              <a:rPr lang="en-US" altLang="en-US" dirty="0">
                <a:latin typeface="Arial" panose="020B0604020202020204" pitchFamily="34" charset="0"/>
                <a:cs typeface="Arial" panose="020B0604020202020204" pitchFamily="34" charset="0"/>
              </a:rPr>
              <a:t>V. Kohli's strategic leadership provides stability and strong guidance in high-pressure situations.</a:t>
            </a:r>
          </a:p>
          <a:p>
            <a:pPr marL="285750" indent="-285750">
              <a:buFont typeface="Arial" panose="020B0604020202020204" pitchFamily="34" charset="0"/>
              <a:buChar char="•"/>
            </a:pPr>
            <a:endParaRPr lang="en-US" alt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en-US" dirty="0">
                <a:latin typeface="Arial" panose="020B0604020202020204" pitchFamily="34" charset="0"/>
                <a:cs typeface="Arial" panose="020B0604020202020204" pitchFamily="34" charset="0"/>
              </a:rPr>
              <a:t>The squad benefits from aggressive and adaptable batting with AB de Villiers ,TM Head and KL Rahul, balanced by all-rounders H Pandya ,R Jadeja and DJ Bravo who strengthen both batting and bowling.</a:t>
            </a:r>
          </a:p>
          <a:p>
            <a:endParaRPr lang="en-US" alt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altLang="en-US" dirty="0">
                <a:latin typeface="Arial" panose="020B0604020202020204" pitchFamily="34" charset="0"/>
                <a:cs typeface="Arial" panose="020B0604020202020204" pitchFamily="34" charset="0"/>
              </a:rPr>
              <a:t>The diverse bowling attack, featuring MA Starc, YS Chahal, and Kuldeep Yadav, along with experienced finishers and versatile substitutes like DA Miller, and PJ Cummins, ensures adaptability and resilience throughout the season.</a:t>
            </a:r>
          </a:p>
          <a:p>
            <a:pPr marL="285750" indent="-285750">
              <a:buFont typeface="Arial" panose="020B0604020202020204" pitchFamily="34" charset="0"/>
              <a:buChar char="•"/>
            </a:pPr>
            <a:endParaRPr lang="en-IN" dirty="0"/>
          </a:p>
        </p:txBody>
      </p:sp>
      <p:pic>
        <p:nvPicPr>
          <p:cNvPr id="4" name="Picture 3">
            <a:extLst>
              <a:ext uri="{FF2B5EF4-FFF2-40B4-BE49-F238E27FC236}">
                <a16:creationId xmlns:a16="http://schemas.microsoft.com/office/drawing/2014/main" id="{8E0FCBA9-9D62-B4DA-0108-FA90E79BABF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3760" y="4250788"/>
            <a:ext cx="2154702" cy="2180492"/>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823646092"/>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C0D75B-E8E7-D023-8D51-19864C7A0DB0}"/>
              </a:ext>
            </a:extLst>
          </p:cNvPr>
          <p:cNvSpPr txBox="1"/>
          <p:nvPr/>
        </p:nvSpPr>
        <p:spPr>
          <a:xfrm>
            <a:off x="894080" y="589280"/>
            <a:ext cx="4297680"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REFERENCE:</a:t>
            </a:r>
            <a:endParaRPr lang="en-IN" sz="32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64C9E3D-C549-2E6D-D872-287816F65CE1}"/>
              </a:ext>
            </a:extLst>
          </p:cNvPr>
          <p:cNvSpPr txBox="1"/>
          <p:nvPr/>
        </p:nvSpPr>
        <p:spPr>
          <a:xfrm>
            <a:off x="1087120" y="1534160"/>
            <a:ext cx="6441440" cy="175432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Mentor session by </a:t>
            </a:r>
            <a:r>
              <a:rPr lang="en-IN" b="0" i="0" dirty="0">
                <a:effectLst/>
                <a:latin typeface="Arial" panose="020B0604020202020204" pitchFamily="34" charset="0"/>
                <a:cs typeface="Arial" panose="020B0604020202020204" pitchFamily="34" charset="0"/>
              </a:rPr>
              <a:t>Shamal Deshmukh</a:t>
            </a:r>
            <a:r>
              <a:rPr lang="en-US" b="0" i="0" dirty="0">
                <a:effectLst/>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Collecting some inputs and knowledge search through Online web-sites like YouTube and Google.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Sample guidelines by Newton school.</a:t>
            </a:r>
            <a:endParaRPr lang="en-IN"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856CCB4-B872-0693-450C-797B5DC1146B}"/>
              </a:ext>
            </a:extLst>
          </p:cNvPr>
          <p:cNvSpPr txBox="1"/>
          <p:nvPr/>
        </p:nvSpPr>
        <p:spPr>
          <a:xfrm>
            <a:off x="5923280" y="4348480"/>
            <a:ext cx="3931920" cy="646331"/>
          </a:xfrm>
          <a:prstGeom prst="rect">
            <a:avLst/>
          </a:prstGeom>
          <a:noFill/>
        </p:spPr>
        <p:txBody>
          <a:bodyPr wrap="square" rtlCol="0">
            <a:spAutoFit/>
          </a:bodyPr>
          <a:lstStyle/>
          <a:p>
            <a:r>
              <a:rPr lang="en-US" sz="3600" dirty="0">
                <a:solidFill>
                  <a:srgbClr val="C00000"/>
                </a:solidFill>
                <a:latin typeface="Arial" panose="020B0604020202020204" pitchFamily="34" charset="0"/>
                <a:cs typeface="Arial" panose="020B0604020202020204" pitchFamily="34" charset="0"/>
              </a:rPr>
              <a:t>THANK YOU …..</a:t>
            </a:r>
            <a:endParaRPr lang="en-IN" sz="3600"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621610"/>
      </p:ext>
    </p:extLst>
  </p:cSld>
  <p:clrMapOvr>
    <a:masterClrMapping/>
  </p:clrMapOvr>
  <p:transition spd="slow">
    <p:wheel spokes="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893C49-B03E-6B12-C9CF-90FBDA53E7B8}"/>
              </a:ext>
            </a:extLst>
          </p:cNvPr>
          <p:cNvSpPr txBox="1"/>
          <p:nvPr/>
        </p:nvSpPr>
        <p:spPr>
          <a:xfrm>
            <a:off x="1463040" y="822960"/>
            <a:ext cx="3535681" cy="1076960"/>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AA4AE0A5-CA06-E072-BD73-EF8F8FB08A69}"/>
              </a:ext>
            </a:extLst>
          </p:cNvPr>
          <p:cNvSpPr txBox="1"/>
          <p:nvPr/>
        </p:nvSpPr>
        <p:spPr>
          <a:xfrm>
            <a:off x="7193280" y="1239520"/>
            <a:ext cx="3688080" cy="1239520"/>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16FE7267-9C80-BEC9-38E9-6CA97AC85B5A}"/>
              </a:ext>
            </a:extLst>
          </p:cNvPr>
          <p:cNvSpPr txBox="1"/>
          <p:nvPr/>
        </p:nvSpPr>
        <p:spPr>
          <a:xfrm>
            <a:off x="1407336" y="1004788"/>
            <a:ext cx="2914518" cy="646331"/>
          </a:xfrm>
          <a:prstGeom prst="rect">
            <a:avLst/>
          </a:prstGeom>
          <a:noFill/>
        </p:spPr>
        <p:txBody>
          <a:bodyPr wrap="square" rtlCol="0">
            <a:spAutoFit/>
          </a:bodyPr>
          <a:lstStyle/>
          <a:p>
            <a:r>
              <a:rPr lang="en-IN" sz="3600" b="1" dirty="0">
                <a:latin typeface="Arial" panose="020B0604020202020204" pitchFamily="34" charset="0"/>
                <a:cs typeface="Arial" panose="020B0604020202020204" pitchFamily="34" charset="0"/>
              </a:rPr>
              <a:t>ABOUT IPL</a:t>
            </a:r>
          </a:p>
        </p:txBody>
      </p:sp>
      <p:sp>
        <p:nvSpPr>
          <p:cNvPr id="5" name="TextBox 4">
            <a:extLst>
              <a:ext uri="{FF2B5EF4-FFF2-40B4-BE49-F238E27FC236}">
                <a16:creationId xmlns:a16="http://schemas.microsoft.com/office/drawing/2014/main" id="{777DC07B-7742-D263-D712-48250DD47741}"/>
              </a:ext>
            </a:extLst>
          </p:cNvPr>
          <p:cNvSpPr txBox="1"/>
          <p:nvPr/>
        </p:nvSpPr>
        <p:spPr>
          <a:xfrm>
            <a:off x="508000" y="2296160"/>
            <a:ext cx="5019040" cy="3416320"/>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The IPL is a premier Twenty20 cricket league in India, renowned for its high-energy matches, city-based teams, and global player auction, which has popularized shorter formats of cricket and influenced leagues around the world.</a:t>
            </a:r>
            <a:br>
              <a:rPr lang="en-US" altLang="en-US" b="1" dirty="0">
                <a:latin typeface="Arial" panose="020B0604020202020204" pitchFamily="34" charset="0"/>
              </a:rPr>
            </a:br>
            <a:endParaRPr lang="en-US" altLang="en-US"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It significantly drives the economy through sponsorships, broadcasting rights, and tourism, generating substantial financial benefits.</a:t>
            </a:r>
          </a:p>
          <a:p>
            <a:pPr marL="285750" indent="-285750">
              <a:buFont typeface="Arial" panose="020B0604020202020204" pitchFamily="34" charset="0"/>
              <a:buChar char="•"/>
            </a:pPr>
            <a:endParaRPr lang="en-IN" dirty="0"/>
          </a:p>
        </p:txBody>
      </p:sp>
      <p:sp>
        <p:nvSpPr>
          <p:cNvPr id="8" name="TextBox 7">
            <a:extLst>
              <a:ext uri="{FF2B5EF4-FFF2-40B4-BE49-F238E27FC236}">
                <a16:creationId xmlns:a16="http://schemas.microsoft.com/office/drawing/2014/main" id="{394EAA43-B244-B118-0788-F076B6974E28}"/>
              </a:ext>
            </a:extLst>
          </p:cNvPr>
          <p:cNvSpPr txBox="1"/>
          <p:nvPr/>
        </p:nvSpPr>
        <p:spPr>
          <a:xfrm>
            <a:off x="7060499" y="1004789"/>
            <a:ext cx="3190239" cy="646331"/>
          </a:xfrm>
          <a:prstGeom prst="rect">
            <a:avLst/>
          </a:prstGeom>
          <a:noFill/>
        </p:spPr>
        <p:txBody>
          <a:bodyPr wrap="square" rtlCol="0">
            <a:spAutoFit/>
          </a:bodyPr>
          <a:lstStyle/>
          <a:p>
            <a:r>
              <a:rPr lang="en-IN" sz="3600" b="1" dirty="0">
                <a:latin typeface="Arial" panose="020B0604020202020204" pitchFamily="34" charset="0"/>
                <a:cs typeface="Arial" panose="020B0604020202020204" pitchFamily="34" charset="0"/>
              </a:rPr>
              <a:t>ABOUT RCB</a:t>
            </a:r>
          </a:p>
        </p:txBody>
      </p:sp>
      <p:sp>
        <p:nvSpPr>
          <p:cNvPr id="9" name="TextBox 8">
            <a:extLst>
              <a:ext uri="{FF2B5EF4-FFF2-40B4-BE49-F238E27FC236}">
                <a16:creationId xmlns:a16="http://schemas.microsoft.com/office/drawing/2014/main" id="{98B0F60D-0A5F-54C3-BAB5-093CBC876745}"/>
              </a:ext>
            </a:extLst>
          </p:cNvPr>
          <p:cNvSpPr txBox="1"/>
          <p:nvPr/>
        </p:nvSpPr>
        <p:spPr>
          <a:xfrm>
            <a:off x="6096000" y="2296160"/>
            <a:ext cx="5425440" cy="3416320"/>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The Royal Challengers Bangalore (RCB), established in 2008 and based in Bangalore, is known for its star players like Virat Kohli and AB de Villiers, and plays its home matches at M. </a:t>
            </a:r>
            <a:r>
              <a:rPr lang="en-US" altLang="en-US" b="1" dirty="0" err="1">
                <a:latin typeface="Arial" panose="020B0604020202020204" pitchFamily="34" charset="0"/>
              </a:rPr>
              <a:t>Chinnaswamy</a:t>
            </a:r>
            <a:r>
              <a:rPr lang="en-US" altLang="en-US" b="1" dirty="0">
                <a:latin typeface="Arial" panose="020B0604020202020204" pitchFamily="34" charset="0"/>
              </a:rPr>
              <a:t> Stadium.</a:t>
            </a:r>
            <a:br>
              <a:rPr lang="en-US" altLang="en-US" b="1" dirty="0">
                <a:latin typeface="Arial" panose="020B0604020202020204" pitchFamily="34" charset="0"/>
              </a:rPr>
            </a:br>
            <a:endParaRPr lang="en-US" altLang="en-US"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Despite not winning an IPL title yet, RCB is renowned for high-scoring matches and record-breaking performances, making it one of the most popular and commercially successful teams in the league.</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35723361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63DA96-2F79-64B2-049F-4ABE948A7F0F}"/>
              </a:ext>
            </a:extLst>
          </p:cNvPr>
          <p:cNvSpPr txBox="1"/>
          <p:nvPr/>
        </p:nvSpPr>
        <p:spPr>
          <a:xfrm>
            <a:off x="741680" y="1432560"/>
            <a:ext cx="6360160" cy="1477328"/>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IN" b="1" dirty="0">
                <a:latin typeface="Arial" panose="020B0604020202020204" pitchFamily="34" charset="0"/>
              </a:rPr>
              <a:t>TOTAL NUMBER OF MATCH PLAYED DATA  :  577 </a:t>
            </a:r>
            <a:br>
              <a:rPr lang="en-IN" b="1" dirty="0">
                <a:latin typeface="Arial" panose="020B0604020202020204" pitchFamily="34" charset="0"/>
              </a:rPr>
            </a:br>
            <a:endParaRPr lang="en-IN"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IN" b="1" dirty="0">
                <a:latin typeface="Arial" panose="020B0604020202020204" pitchFamily="34" charset="0"/>
              </a:rPr>
              <a:t>TOTAL NUMBER OF  PLAYER’S DATA           :  469</a:t>
            </a:r>
            <a:br>
              <a:rPr lang="en-IN" b="1" dirty="0">
                <a:latin typeface="Arial" panose="020B0604020202020204" pitchFamily="34" charset="0"/>
              </a:rPr>
            </a:br>
            <a:endParaRPr lang="en-IN"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IN" b="1" dirty="0">
                <a:latin typeface="Arial" panose="020B0604020202020204" pitchFamily="34" charset="0"/>
              </a:rPr>
              <a:t>TOTAL NUMBER OF TEAMS DATA                 :  13 </a:t>
            </a:r>
          </a:p>
        </p:txBody>
      </p:sp>
      <p:sp>
        <p:nvSpPr>
          <p:cNvPr id="3" name="TextBox 2">
            <a:extLst>
              <a:ext uri="{FF2B5EF4-FFF2-40B4-BE49-F238E27FC236}">
                <a16:creationId xmlns:a16="http://schemas.microsoft.com/office/drawing/2014/main" id="{8E2AAFDA-4575-5CDF-544F-649BDF7A71DE}"/>
              </a:ext>
            </a:extLst>
          </p:cNvPr>
          <p:cNvSpPr txBox="1"/>
          <p:nvPr/>
        </p:nvSpPr>
        <p:spPr>
          <a:xfrm>
            <a:off x="741680" y="274320"/>
            <a:ext cx="3682162" cy="584775"/>
          </a:xfrm>
          <a:prstGeom prst="rect">
            <a:avLst/>
          </a:prstGeom>
          <a:noFill/>
        </p:spPr>
        <p:txBody>
          <a:bodyPr wrap="none" rtlCol="0">
            <a:spAutoFit/>
          </a:bodyPr>
          <a:lstStyle/>
          <a:p>
            <a:r>
              <a:rPr lang="en-US" sz="3200" b="1" dirty="0">
                <a:latin typeface="Arial" panose="020B0604020202020204" pitchFamily="34" charset="0"/>
                <a:cs typeface="Arial" panose="020B0604020202020204" pitchFamily="34" charset="0"/>
              </a:rPr>
              <a:t>DATA OVERVIEW</a:t>
            </a:r>
            <a:r>
              <a:rPr lang="en-US" sz="3200" b="1" dirty="0"/>
              <a:t>:</a:t>
            </a:r>
            <a:endParaRPr lang="en-IN" sz="3200" b="1" dirty="0"/>
          </a:p>
        </p:txBody>
      </p:sp>
      <p:sp>
        <p:nvSpPr>
          <p:cNvPr id="4" name="TextBox 3">
            <a:extLst>
              <a:ext uri="{FF2B5EF4-FFF2-40B4-BE49-F238E27FC236}">
                <a16:creationId xmlns:a16="http://schemas.microsoft.com/office/drawing/2014/main" id="{5385948A-C9D6-3F33-D671-A5C7E0294CDC}"/>
              </a:ext>
            </a:extLst>
          </p:cNvPr>
          <p:cNvSpPr txBox="1"/>
          <p:nvPr/>
        </p:nvSpPr>
        <p:spPr>
          <a:xfrm>
            <a:off x="924560" y="3535680"/>
            <a:ext cx="10444480" cy="3416320"/>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The IPL SQL database holds extensive data on various aspects of the Indian Premier League, including player details such as IDs, names, birth dates, batting hands, and bowling skills.</a:t>
            </a: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It tracks match specifics, including match IDs, dates, participating teams, and match outcomes.</a:t>
            </a: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The database records detailed ball-by-ball information, including runs scored, wickets taken, and types of dismissals, as well as extra runs and their types.</a:t>
            </a: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It stores information on seasons, such as Man of the Series and cap winners, along with data on cities and countries.</a:t>
            </a:r>
          </a:p>
          <a:p>
            <a:pPr marL="285750" indent="-28575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The organized structure of the database facilitates detailed analysis and querying of IPL data.</a:t>
            </a:r>
          </a:p>
          <a:p>
            <a:endParaRPr lang="en-IN" dirty="0"/>
          </a:p>
        </p:txBody>
      </p:sp>
      <p:pic>
        <p:nvPicPr>
          <p:cNvPr id="5" name="Picture 4">
            <a:extLst>
              <a:ext uri="{FF2B5EF4-FFF2-40B4-BE49-F238E27FC236}">
                <a16:creationId xmlns:a16="http://schemas.microsoft.com/office/drawing/2014/main" id="{07B664E4-0A21-451C-3271-7951B567D3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4264" y="413856"/>
            <a:ext cx="4887792" cy="249603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32075770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8FA24A-BD15-C8C9-9682-F68EDA9DE00A}"/>
              </a:ext>
            </a:extLst>
          </p:cNvPr>
          <p:cNvSpPr txBox="1"/>
          <p:nvPr/>
        </p:nvSpPr>
        <p:spPr>
          <a:xfrm>
            <a:off x="497839" y="518160"/>
            <a:ext cx="5755815" cy="1077218"/>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PROBLEM STATEMENT :</a:t>
            </a:r>
          </a:p>
          <a:p>
            <a:endParaRPr lang="en-IN" sz="3200" dirty="0"/>
          </a:p>
        </p:txBody>
      </p:sp>
      <p:sp>
        <p:nvSpPr>
          <p:cNvPr id="3" name="TextBox 2">
            <a:extLst>
              <a:ext uri="{FF2B5EF4-FFF2-40B4-BE49-F238E27FC236}">
                <a16:creationId xmlns:a16="http://schemas.microsoft.com/office/drawing/2014/main" id="{0FDD932D-8040-619C-1F12-9427E2ABB7E6}"/>
              </a:ext>
            </a:extLst>
          </p:cNvPr>
          <p:cNvSpPr txBox="1"/>
          <p:nvPr/>
        </p:nvSpPr>
        <p:spPr>
          <a:xfrm>
            <a:off x="4292075" y="2255246"/>
            <a:ext cx="7647677" cy="2862322"/>
          </a:xfrm>
          <a:prstGeom prst="rect">
            <a:avLst/>
          </a:prstGeom>
          <a:noFill/>
        </p:spPr>
        <p:txBody>
          <a:bodyPr wrap="square" rtlCol="0">
            <a:spAutoFit/>
          </a:bodyPr>
          <a:lstStyle/>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You are hired as a sport data analyst by RCB where the team is looking for top-performing and reliable players to win tournaments, considering both on-field performance and value for money in mega player auction of 2017. </a:t>
            </a:r>
          </a:p>
          <a:p>
            <a:pPr eaLnBrk="0" fontAlgn="base" hangingPunct="0">
              <a:spcBef>
                <a:spcPct val="0"/>
              </a:spcBef>
              <a:spcAft>
                <a:spcPct val="0"/>
              </a:spcAft>
            </a:pPr>
            <a:br>
              <a:rPr lang="en-US" b="1" dirty="0">
                <a:latin typeface="Arial" panose="020B0604020202020204" pitchFamily="34" charset="0"/>
              </a:rPr>
            </a:br>
            <a:endParaRPr lang="en-US" b="1" dirty="0">
              <a:latin typeface="Arial" panose="020B0604020202020204" pitchFamily="34" charset="0"/>
            </a:endParaRPr>
          </a:p>
          <a:p>
            <a:pPr marL="285750" indent="-285750" eaLnBrk="0" fontAlgn="base" hangingPunct="0">
              <a:spcBef>
                <a:spcPct val="0"/>
              </a:spcBef>
              <a:spcAft>
                <a:spcPct val="0"/>
              </a:spcAft>
              <a:buFont typeface="Arial" panose="020B0604020202020204" pitchFamily="34" charset="0"/>
              <a:buChar char="•"/>
            </a:pPr>
            <a:r>
              <a:rPr lang="en-US" b="1" dirty="0">
                <a:latin typeface="Arial" panose="020B0604020202020204" pitchFamily="34" charset="0"/>
              </a:rPr>
              <a:t>Your task is to come up with strategies/suggestions regarding selecting the best-performing players and optimizing player auction investments.</a:t>
            </a:r>
          </a:p>
          <a:p>
            <a:endParaRPr lang="en-IN" dirty="0"/>
          </a:p>
        </p:txBody>
      </p:sp>
      <p:pic>
        <p:nvPicPr>
          <p:cNvPr id="5" name="Picture 4">
            <a:extLst>
              <a:ext uri="{FF2B5EF4-FFF2-40B4-BE49-F238E27FC236}">
                <a16:creationId xmlns:a16="http://schemas.microsoft.com/office/drawing/2014/main" id="{E7AD2F91-E0CA-DE4A-79C8-769AB6789B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378" y="2255246"/>
            <a:ext cx="3521262" cy="2347508"/>
          </a:xfrm>
          <a:prstGeom prst="rect">
            <a:avLst/>
          </a:prstGeom>
        </p:spPr>
      </p:pic>
    </p:spTree>
    <p:extLst>
      <p:ext uri="{BB962C8B-B14F-4D97-AF65-F5344CB8AC3E}">
        <p14:creationId xmlns:p14="http://schemas.microsoft.com/office/powerpoint/2010/main" val="2996721471"/>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6B9903-5C9B-5D18-650B-14FAD46FEAE3}"/>
              </a:ext>
            </a:extLst>
          </p:cNvPr>
          <p:cNvSpPr txBox="1"/>
          <p:nvPr/>
        </p:nvSpPr>
        <p:spPr>
          <a:xfrm>
            <a:off x="426720" y="548640"/>
            <a:ext cx="501904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IPL TEAMS OVERVIEW :</a:t>
            </a:r>
          </a:p>
          <a:p>
            <a:endParaRPr lang="en-IN" dirty="0"/>
          </a:p>
        </p:txBody>
      </p:sp>
      <p:sp>
        <p:nvSpPr>
          <p:cNvPr id="3" name="TextBox 2">
            <a:extLst>
              <a:ext uri="{FF2B5EF4-FFF2-40B4-BE49-F238E27FC236}">
                <a16:creationId xmlns:a16="http://schemas.microsoft.com/office/drawing/2014/main" id="{48046D88-5BD8-9C7A-D504-517B4BA0B06C}"/>
              </a:ext>
            </a:extLst>
          </p:cNvPr>
          <p:cNvSpPr txBox="1"/>
          <p:nvPr/>
        </p:nvSpPr>
        <p:spPr>
          <a:xfrm>
            <a:off x="1687391" y="1410414"/>
            <a:ext cx="2865120" cy="738664"/>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IPL</a:t>
            </a:r>
            <a:r>
              <a:rPr lang="en-US" sz="2400" b="1" dirty="0">
                <a:solidFill>
                  <a:schemeClr val="bg1"/>
                </a:solidFill>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CHAMPIONS</a:t>
            </a:r>
            <a:endParaRPr lang="en-IN" sz="2400" b="1"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BD19122-BD58-696E-15EF-7715A202A75A}"/>
              </a:ext>
            </a:extLst>
          </p:cNvPr>
          <p:cNvSpPr txBox="1"/>
          <p:nvPr/>
        </p:nvSpPr>
        <p:spPr>
          <a:xfrm>
            <a:off x="7325360" y="1410414"/>
            <a:ext cx="2611120" cy="738664"/>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TEAM PLAYING</a:t>
            </a:r>
            <a:endParaRPr lang="en-IN" sz="2400" b="1"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542F835-6EDC-C6FA-E766-B35C6FC7A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9140" y="1997958"/>
            <a:ext cx="4615961" cy="4670564"/>
          </a:xfrm>
          <a:prstGeom prst="rect">
            <a:avLst/>
          </a:prstGeom>
        </p:spPr>
      </p:pic>
      <p:graphicFrame>
        <p:nvGraphicFramePr>
          <p:cNvPr id="7" name="Table 6">
            <a:extLst>
              <a:ext uri="{FF2B5EF4-FFF2-40B4-BE49-F238E27FC236}">
                <a16:creationId xmlns:a16="http://schemas.microsoft.com/office/drawing/2014/main" id="{33C49F15-9938-DFA7-BA90-76AB37A89397}"/>
              </a:ext>
            </a:extLst>
          </p:cNvPr>
          <p:cNvGraphicFramePr>
            <a:graphicFrameLocks noGrp="1"/>
          </p:cNvGraphicFramePr>
          <p:nvPr>
            <p:extLst>
              <p:ext uri="{D42A27DB-BD31-4B8C-83A1-F6EECF244321}">
                <p14:modId xmlns:p14="http://schemas.microsoft.com/office/powerpoint/2010/main" val="1816073511"/>
              </p:ext>
            </p:extLst>
          </p:nvPr>
        </p:nvGraphicFramePr>
        <p:xfrm>
          <a:off x="853440" y="1997958"/>
          <a:ext cx="4734560" cy="3881120"/>
        </p:xfrm>
        <a:graphic>
          <a:graphicData uri="http://schemas.openxmlformats.org/drawingml/2006/table">
            <a:tbl>
              <a:tblPr firstRow="1" bandRow="1">
                <a:tableStyleId>{E8B1032C-EA38-4F05-BA0D-38AFFFC7BED3}</a:tableStyleId>
              </a:tblPr>
              <a:tblGrid>
                <a:gridCol w="1971040">
                  <a:extLst>
                    <a:ext uri="{9D8B030D-6E8A-4147-A177-3AD203B41FA5}">
                      <a16:colId xmlns:a16="http://schemas.microsoft.com/office/drawing/2014/main" val="309783143"/>
                    </a:ext>
                  </a:extLst>
                </a:gridCol>
                <a:gridCol w="2763520">
                  <a:extLst>
                    <a:ext uri="{9D8B030D-6E8A-4147-A177-3AD203B41FA5}">
                      <a16:colId xmlns:a16="http://schemas.microsoft.com/office/drawing/2014/main" val="574631232"/>
                    </a:ext>
                  </a:extLst>
                </a:gridCol>
              </a:tblGrid>
              <a:tr h="395684">
                <a:tc>
                  <a:txBody>
                    <a:bodyPr/>
                    <a:lstStyle/>
                    <a:p>
                      <a:pPr algn="ctr"/>
                      <a:r>
                        <a:rPr lang="en-US" sz="2000" b="1" dirty="0">
                          <a:solidFill>
                            <a:schemeClr val="tx1"/>
                          </a:solidFill>
                          <a:highlight>
                            <a:srgbClr val="00FF00"/>
                          </a:highlight>
                          <a:latin typeface="Arial" panose="020B0604020202020204" pitchFamily="34" charset="0"/>
                          <a:ea typeface="Roboto Condensed ExtraBold" panose="02000000000000000000" pitchFamily="2" charset="0"/>
                          <a:cs typeface="Arial" panose="020B0604020202020204" pitchFamily="34" charset="0"/>
                        </a:rPr>
                        <a:t>YEAR</a:t>
                      </a:r>
                      <a:endParaRPr lang="en-IN" sz="2000" dirty="0">
                        <a:solidFill>
                          <a:schemeClr val="tx1"/>
                        </a:solidFill>
                        <a:highlight>
                          <a:srgbClr val="00FF00"/>
                        </a:highlight>
                        <a:latin typeface="Arial" panose="020B0604020202020204" pitchFamily="34" charset="0"/>
                        <a:cs typeface="Arial" panose="020B0604020202020204" pitchFamily="34" charset="0"/>
                      </a:endParaRPr>
                    </a:p>
                  </a:txBody>
                  <a:tcPr/>
                </a:tc>
                <a:tc>
                  <a:txBody>
                    <a:bodyPr/>
                    <a:lstStyle/>
                    <a:p>
                      <a:pPr algn="ctr"/>
                      <a:r>
                        <a:rPr lang="en-US" sz="2000" b="1" dirty="0">
                          <a:solidFill>
                            <a:schemeClr val="tx1"/>
                          </a:solidFill>
                          <a:highlight>
                            <a:srgbClr val="00FF00"/>
                          </a:highlight>
                          <a:latin typeface="Arial" panose="020B0604020202020204" pitchFamily="34" charset="0"/>
                          <a:cs typeface="Arial" panose="020B0604020202020204" pitchFamily="34" charset="0"/>
                        </a:rPr>
                        <a:t>WINNER</a:t>
                      </a:r>
                      <a:endParaRPr lang="en-IN" sz="2000" dirty="0">
                        <a:highlight>
                          <a:srgbClr val="00FF00"/>
                        </a:highlight>
                      </a:endParaRPr>
                    </a:p>
                  </a:txBody>
                  <a:tcPr/>
                </a:tc>
                <a:extLst>
                  <a:ext uri="{0D108BD9-81ED-4DB2-BD59-A6C34878D82A}">
                    <a16:rowId xmlns:a16="http://schemas.microsoft.com/office/drawing/2014/main" val="4167058886"/>
                  </a:ext>
                </a:extLst>
              </a:tr>
              <a:tr h="370840">
                <a:tc>
                  <a:txBody>
                    <a:bodyPr/>
                    <a:lstStyle/>
                    <a:p>
                      <a:pPr algn="ctr"/>
                      <a:r>
                        <a:rPr lang="en-US" dirty="0"/>
                        <a:t>2008</a:t>
                      </a:r>
                      <a:endParaRPr lang="en-IN" dirty="0"/>
                    </a:p>
                  </a:txBody>
                  <a:tcPr/>
                </a:tc>
                <a:tc>
                  <a:txBody>
                    <a:bodyPr/>
                    <a:lstStyle/>
                    <a:p>
                      <a:pPr algn="ctr"/>
                      <a:r>
                        <a:rPr lang="en-US" sz="1800" dirty="0">
                          <a:solidFill>
                            <a:schemeClr val="tx1">
                              <a:lumMod val="75000"/>
                              <a:lumOff val="25000"/>
                            </a:schemeClr>
                          </a:solidFill>
                          <a:latin typeface="+mn-lt"/>
                          <a:ea typeface="Roboto Condensed Medium" panose="02000000000000000000" pitchFamily="2" charset="0"/>
                        </a:rPr>
                        <a:t> Rajasthan Royals</a:t>
                      </a:r>
                      <a:endParaRPr lang="en-IN" dirty="0">
                        <a:latin typeface="+mn-lt"/>
                      </a:endParaRPr>
                    </a:p>
                  </a:txBody>
                  <a:tcPr/>
                </a:tc>
                <a:extLst>
                  <a:ext uri="{0D108BD9-81ED-4DB2-BD59-A6C34878D82A}">
                    <a16:rowId xmlns:a16="http://schemas.microsoft.com/office/drawing/2014/main" val="2350039409"/>
                  </a:ext>
                </a:extLst>
              </a:tr>
              <a:tr h="370840">
                <a:tc>
                  <a:txBody>
                    <a:bodyPr/>
                    <a:lstStyle/>
                    <a:p>
                      <a:pPr algn="ctr"/>
                      <a:r>
                        <a:rPr lang="en-US" dirty="0"/>
                        <a:t>2009</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Deccan Chargers</a:t>
                      </a:r>
                    </a:p>
                  </a:txBody>
                  <a:tcPr/>
                </a:tc>
                <a:extLst>
                  <a:ext uri="{0D108BD9-81ED-4DB2-BD59-A6C34878D82A}">
                    <a16:rowId xmlns:a16="http://schemas.microsoft.com/office/drawing/2014/main" val="97412155"/>
                  </a:ext>
                </a:extLst>
              </a:tr>
              <a:tr h="370840">
                <a:tc>
                  <a:txBody>
                    <a:bodyPr/>
                    <a:lstStyle/>
                    <a:p>
                      <a:pPr algn="ctr"/>
                      <a:r>
                        <a:rPr lang="en-US" dirty="0"/>
                        <a:t>2010</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Chennai Super Kings</a:t>
                      </a:r>
                    </a:p>
                  </a:txBody>
                  <a:tcPr/>
                </a:tc>
                <a:extLst>
                  <a:ext uri="{0D108BD9-81ED-4DB2-BD59-A6C34878D82A}">
                    <a16:rowId xmlns:a16="http://schemas.microsoft.com/office/drawing/2014/main" val="1797603691"/>
                  </a:ext>
                </a:extLst>
              </a:tr>
              <a:tr h="370840">
                <a:tc>
                  <a:txBody>
                    <a:bodyPr/>
                    <a:lstStyle/>
                    <a:p>
                      <a:pPr algn="ctr"/>
                      <a:r>
                        <a:rPr lang="en-US" dirty="0"/>
                        <a:t>2011</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Chennai Super Kings</a:t>
                      </a:r>
                    </a:p>
                  </a:txBody>
                  <a:tcPr/>
                </a:tc>
                <a:extLst>
                  <a:ext uri="{0D108BD9-81ED-4DB2-BD59-A6C34878D82A}">
                    <a16:rowId xmlns:a16="http://schemas.microsoft.com/office/drawing/2014/main" val="1034298515"/>
                  </a:ext>
                </a:extLst>
              </a:tr>
              <a:tr h="370840">
                <a:tc>
                  <a:txBody>
                    <a:bodyPr/>
                    <a:lstStyle/>
                    <a:p>
                      <a:pPr algn="ctr"/>
                      <a:r>
                        <a:rPr lang="en-US" dirty="0"/>
                        <a:t>2012</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Kolkata Knight Riders</a:t>
                      </a:r>
                    </a:p>
                  </a:txBody>
                  <a:tcPr/>
                </a:tc>
                <a:extLst>
                  <a:ext uri="{0D108BD9-81ED-4DB2-BD59-A6C34878D82A}">
                    <a16:rowId xmlns:a16="http://schemas.microsoft.com/office/drawing/2014/main" val="3092649230"/>
                  </a:ext>
                </a:extLst>
              </a:tr>
              <a:tr h="370840">
                <a:tc>
                  <a:txBody>
                    <a:bodyPr/>
                    <a:lstStyle/>
                    <a:p>
                      <a:pPr algn="ctr"/>
                      <a:r>
                        <a:rPr lang="en-US" dirty="0"/>
                        <a:t>2013</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Mumbai Indians</a:t>
                      </a:r>
                    </a:p>
                  </a:txBody>
                  <a:tcPr/>
                </a:tc>
                <a:extLst>
                  <a:ext uri="{0D108BD9-81ED-4DB2-BD59-A6C34878D82A}">
                    <a16:rowId xmlns:a16="http://schemas.microsoft.com/office/drawing/2014/main" val="2521403758"/>
                  </a:ext>
                </a:extLst>
              </a:tr>
              <a:tr h="370840">
                <a:tc>
                  <a:txBody>
                    <a:bodyPr/>
                    <a:lstStyle/>
                    <a:p>
                      <a:pPr algn="ctr"/>
                      <a:r>
                        <a:rPr lang="en-US" dirty="0"/>
                        <a:t>2014</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Kolkata Knight Riders</a:t>
                      </a:r>
                    </a:p>
                  </a:txBody>
                  <a:tcPr/>
                </a:tc>
                <a:extLst>
                  <a:ext uri="{0D108BD9-81ED-4DB2-BD59-A6C34878D82A}">
                    <a16:rowId xmlns:a16="http://schemas.microsoft.com/office/drawing/2014/main" val="3095252521"/>
                  </a:ext>
                </a:extLst>
              </a:tr>
              <a:tr h="370840">
                <a:tc>
                  <a:txBody>
                    <a:bodyPr/>
                    <a:lstStyle/>
                    <a:p>
                      <a:pPr algn="ctr"/>
                      <a:r>
                        <a:rPr lang="en-US" dirty="0"/>
                        <a:t>2015</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solidFill>
                            <a:schemeClr val="tx1">
                              <a:lumMod val="75000"/>
                              <a:lumOff val="25000"/>
                            </a:schemeClr>
                          </a:solidFill>
                          <a:latin typeface="+mn-lt"/>
                          <a:ea typeface="Roboto Condensed Medium" panose="02000000000000000000" pitchFamily="2" charset="0"/>
                        </a:rPr>
                        <a:t>Mumbai Indians</a:t>
                      </a:r>
                    </a:p>
                  </a:txBody>
                  <a:tcPr/>
                </a:tc>
                <a:extLst>
                  <a:ext uri="{0D108BD9-81ED-4DB2-BD59-A6C34878D82A}">
                    <a16:rowId xmlns:a16="http://schemas.microsoft.com/office/drawing/2014/main" val="2437186626"/>
                  </a:ext>
                </a:extLst>
              </a:tr>
              <a:tr h="370840">
                <a:tc>
                  <a:txBody>
                    <a:bodyPr/>
                    <a:lstStyle/>
                    <a:p>
                      <a:pPr algn="ctr"/>
                      <a:r>
                        <a:rPr lang="en-US" dirty="0"/>
                        <a:t>2016</a:t>
                      </a: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1800" dirty="0">
                          <a:solidFill>
                            <a:schemeClr val="tx1">
                              <a:lumMod val="75000"/>
                              <a:lumOff val="25000"/>
                            </a:schemeClr>
                          </a:solidFill>
                          <a:latin typeface="+mn-lt"/>
                        </a:rPr>
                        <a:t>Sunrises</a:t>
                      </a:r>
                      <a:r>
                        <a:rPr lang="en-US" altLang="en-US" sz="2800" dirty="0">
                          <a:solidFill>
                            <a:schemeClr val="tx1">
                              <a:lumMod val="75000"/>
                              <a:lumOff val="25000"/>
                            </a:schemeClr>
                          </a:solidFill>
                          <a:latin typeface="+mn-lt"/>
                        </a:rPr>
                        <a:t> </a:t>
                      </a:r>
                      <a:r>
                        <a:rPr lang="en-US" altLang="en-US" sz="1800" dirty="0">
                          <a:solidFill>
                            <a:schemeClr val="tx1">
                              <a:lumMod val="75000"/>
                              <a:lumOff val="25000"/>
                            </a:schemeClr>
                          </a:solidFill>
                          <a:latin typeface="+mn-lt"/>
                        </a:rPr>
                        <a:t>Hyderabad</a:t>
                      </a:r>
                      <a:endParaRPr lang="en-US" sz="1800" dirty="0">
                        <a:solidFill>
                          <a:schemeClr val="tx1">
                            <a:lumMod val="75000"/>
                            <a:lumOff val="25000"/>
                          </a:schemeClr>
                        </a:solidFill>
                        <a:latin typeface="+mn-lt"/>
                      </a:endParaRPr>
                    </a:p>
                  </a:txBody>
                  <a:tcPr/>
                </a:tc>
                <a:extLst>
                  <a:ext uri="{0D108BD9-81ED-4DB2-BD59-A6C34878D82A}">
                    <a16:rowId xmlns:a16="http://schemas.microsoft.com/office/drawing/2014/main" val="3212075681"/>
                  </a:ext>
                </a:extLst>
              </a:tr>
            </a:tbl>
          </a:graphicData>
        </a:graphic>
      </p:graphicFrame>
    </p:spTree>
    <p:extLst>
      <p:ext uri="{BB962C8B-B14F-4D97-AF65-F5344CB8AC3E}">
        <p14:creationId xmlns:p14="http://schemas.microsoft.com/office/powerpoint/2010/main" val="2981419176"/>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2B3E9B81-F772-D1B6-9F6D-390C7BBB4C27}"/>
              </a:ext>
            </a:extLst>
          </p:cNvPr>
          <p:cNvGraphicFramePr>
            <a:graphicFrameLocks/>
          </p:cNvGraphicFramePr>
          <p:nvPr>
            <p:extLst>
              <p:ext uri="{D42A27DB-BD31-4B8C-83A1-F6EECF244321}">
                <p14:modId xmlns:p14="http://schemas.microsoft.com/office/powerpoint/2010/main" val="4270593153"/>
              </p:ext>
            </p:extLst>
          </p:nvPr>
        </p:nvGraphicFramePr>
        <p:xfrm>
          <a:off x="3060095" y="879894"/>
          <a:ext cx="8774369" cy="26405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hart 2">
            <a:extLst>
              <a:ext uri="{FF2B5EF4-FFF2-40B4-BE49-F238E27FC236}">
                <a16:creationId xmlns:a16="http://schemas.microsoft.com/office/drawing/2014/main" id="{52C5D939-599B-6CE2-1808-5DA0E9C41BA3}"/>
              </a:ext>
            </a:extLst>
          </p:cNvPr>
          <p:cNvGraphicFramePr>
            <a:graphicFrameLocks/>
          </p:cNvGraphicFramePr>
          <p:nvPr>
            <p:extLst>
              <p:ext uri="{D42A27DB-BD31-4B8C-83A1-F6EECF244321}">
                <p14:modId xmlns:p14="http://schemas.microsoft.com/office/powerpoint/2010/main" val="936569388"/>
              </p:ext>
            </p:extLst>
          </p:nvPr>
        </p:nvGraphicFramePr>
        <p:xfrm>
          <a:off x="3060095" y="3973673"/>
          <a:ext cx="8774369" cy="2436934"/>
        </p:xfrm>
        <a:graphic>
          <a:graphicData uri="http://schemas.openxmlformats.org/drawingml/2006/chart">
            <c:chart xmlns:c="http://schemas.openxmlformats.org/drawingml/2006/chart" xmlns:r="http://schemas.openxmlformats.org/officeDocument/2006/relationships" r:id="rId4"/>
          </a:graphicData>
        </a:graphic>
      </p:graphicFrame>
      <p:pic>
        <p:nvPicPr>
          <p:cNvPr id="4" name="Picture 3">
            <a:extLst>
              <a:ext uri="{FF2B5EF4-FFF2-40B4-BE49-F238E27FC236}">
                <a16:creationId xmlns:a16="http://schemas.microsoft.com/office/drawing/2014/main" id="{1AE1DBFB-C190-22CD-EFB3-94F7B43D65D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6812" y="4036995"/>
            <a:ext cx="2372456" cy="2310289"/>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a:extLst>
              <a:ext uri="{FF2B5EF4-FFF2-40B4-BE49-F238E27FC236}">
                <a16:creationId xmlns:a16="http://schemas.microsoft.com/office/drawing/2014/main" id="{6760F1FB-A403-CA30-3C3E-9BF791EA9F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6812" y="1087120"/>
            <a:ext cx="2372456" cy="2310288"/>
          </a:xfrm>
          <a:prstGeom prst="ellipse">
            <a:avLst/>
          </a:prstGeom>
          <a:ln w="63500" cap="rnd">
            <a:solidFill>
              <a:schemeClr val="bg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extBox 5">
            <a:extLst>
              <a:ext uri="{FF2B5EF4-FFF2-40B4-BE49-F238E27FC236}">
                <a16:creationId xmlns:a16="http://schemas.microsoft.com/office/drawing/2014/main" id="{F3C29838-2D6C-E10A-8E0B-F6330B84A69D}"/>
              </a:ext>
            </a:extLst>
          </p:cNvPr>
          <p:cNvSpPr txBox="1"/>
          <p:nvPr/>
        </p:nvSpPr>
        <p:spPr>
          <a:xfrm>
            <a:off x="396240" y="174703"/>
            <a:ext cx="1129792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TOP 10 RUN SCORERS AND WICKET TAKERS IN IPL :</a:t>
            </a:r>
          </a:p>
          <a:p>
            <a:endParaRPr lang="en-IN" dirty="0"/>
          </a:p>
        </p:txBody>
      </p:sp>
    </p:spTree>
    <p:extLst>
      <p:ext uri="{BB962C8B-B14F-4D97-AF65-F5344CB8AC3E}">
        <p14:creationId xmlns:p14="http://schemas.microsoft.com/office/powerpoint/2010/main" val="2611969800"/>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18647B3-01D6-833C-DF46-3B810EF33646}"/>
              </a:ext>
            </a:extLst>
          </p:cNvPr>
          <p:cNvGraphicFramePr>
            <a:graphicFrameLocks/>
          </p:cNvGraphicFramePr>
          <p:nvPr>
            <p:extLst>
              <p:ext uri="{D42A27DB-BD31-4B8C-83A1-F6EECF244321}">
                <p14:modId xmlns:p14="http://schemas.microsoft.com/office/powerpoint/2010/main" val="1607172170"/>
              </p:ext>
            </p:extLst>
          </p:nvPr>
        </p:nvGraphicFramePr>
        <p:xfrm>
          <a:off x="3155559" y="806938"/>
          <a:ext cx="8502162" cy="27650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E958FEA1-689E-F2A1-9E71-CBEB605CFA37}"/>
              </a:ext>
            </a:extLst>
          </p:cNvPr>
          <p:cNvGraphicFramePr>
            <a:graphicFrameLocks/>
          </p:cNvGraphicFramePr>
          <p:nvPr>
            <p:extLst>
              <p:ext uri="{D42A27DB-BD31-4B8C-83A1-F6EECF244321}">
                <p14:modId xmlns:p14="http://schemas.microsoft.com/office/powerpoint/2010/main" val="3354002831"/>
              </p:ext>
            </p:extLst>
          </p:nvPr>
        </p:nvGraphicFramePr>
        <p:xfrm>
          <a:off x="3155559" y="3691500"/>
          <a:ext cx="8502162" cy="2787161"/>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BD91C396-FCEC-2320-0107-68D1B193B6F3}"/>
              </a:ext>
            </a:extLst>
          </p:cNvPr>
          <p:cNvSpPr txBox="1"/>
          <p:nvPr/>
        </p:nvSpPr>
        <p:spPr>
          <a:xfrm>
            <a:off x="414802" y="145302"/>
            <a:ext cx="11241161" cy="861774"/>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CONSISTENT BATSMENS – BOWLERS IN IPL:</a:t>
            </a:r>
            <a:endParaRPr lang="en-IN" sz="3200" b="1" dirty="0">
              <a:latin typeface="Arial" panose="020B0604020202020204" pitchFamily="34" charset="0"/>
              <a:cs typeface="Arial" panose="020B0604020202020204" pitchFamily="34" charset="0"/>
            </a:endParaRPr>
          </a:p>
          <a:p>
            <a:endParaRPr lang="en-IN" dirty="0"/>
          </a:p>
        </p:txBody>
      </p:sp>
      <p:sp>
        <p:nvSpPr>
          <p:cNvPr id="5" name="TextBox 4">
            <a:extLst>
              <a:ext uri="{FF2B5EF4-FFF2-40B4-BE49-F238E27FC236}">
                <a16:creationId xmlns:a16="http://schemas.microsoft.com/office/drawing/2014/main" id="{154039CD-3F51-3AC7-7643-2D7B736AE43A}"/>
              </a:ext>
            </a:extLst>
          </p:cNvPr>
          <p:cNvSpPr txBox="1"/>
          <p:nvPr/>
        </p:nvSpPr>
        <p:spPr>
          <a:xfrm>
            <a:off x="213360" y="1469992"/>
            <a:ext cx="2489200" cy="1754326"/>
          </a:xfrm>
          <a:prstGeom prst="rect">
            <a:avLst/>
          </a:prstGeom>
          <a:noFill/>
        </p:spPr>
        <p:txBody>
          <a:bodyPr wrap="square" rtlCol="0">
            <a:spAutoFit/>
          </a:bodyPr>
          <a:lstStyle/>
          <a:p>
            <a:r>
              <a:rPr lang="en-US" b="1" dirty="0">
                <a:latin typeface="Arial" panose="020B0604020202020204" pitchFamily="34" charset="0"/>
              </a:rPr>
              <a:t>The most consistent batsmen in IPL history scored over 700 runs in a seasons.</a:t>
            </a:r>
            <a:endParaRPr lang="en-IN" b="1" dirty="0">
              <a:latin typeface="Arial" panose="020B0604020202020204" pitchFamily="34" charset="0"/>
            </a:endParaRPr>
          </a:p>
          <a:p>
            <a:endParaRPr lang="en-IN" dirty="0"/>
          </a:p>
        </p:txBody>
      </p:sp>
      <p:sp>
        <p:nvSpPr>
          <p:cNvPr id="6" name="Arrow: Right 5">
            <a:extLst>
              <a:ext uri="{FF2B5EF4-FFF2-40B4-BE49-F238E27FC236}">
                <a16:creationId xmlns:a16="http://schemas.microsoft.com/office/drawing/2014/main" id="{21CCF6EA-1A2B-C9C7-79BF-0854DE3682EE}"/>
              </a:ext>
            </a:extLst>
          </p:cNvPr>
          <p:cNvSpPr/>
          <p:nvPr/>
        </p:nvSpPr>
        <p:spPr>
          <a:xfrm>
            <a:off x="2558796" y="2189480"/>
            <a:ext cx="489204" cy="370840"/>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TextBox 8">
            <a:extLst>
              <a:ext uri="{FF2B5EF4-FFF2-40B4-BE49-F238E27FC236}">
                <a16:creationId xmlns:a16="http://schemas.microsoft.com/office/drawing/2014/main" id="{AEBA3D43-BB01-7310-CD68-D088820178A0}"/>
              </a:ext>
            </a:extLst>
          </p:cNvPr>
          <p:cNvSpPr txBox="1"/>
          <p:nvPr/>
        </p:nvSpPr>
        <p:spPr>
          <a:xfrm>
            <a:off x="121920" y="3901440"/>
            <a:ext cx="2436876" cy="1754326"/>
          </a:xfrm>
          <a:prstGeom prst="rect">
            <a:avLst/>
          </a:prstGeom>
          <a:noFill/>
        </p:spPr>
        <p:txBody>
          <a:bodyPr wrap="square" rtlCol="0">
            <a:spAutoFit/>
          </a:bodyPr>
          <a:lstStyle/>
          <a:p>
            <a:r>
              <a:rPr lang="en-US" b="1" dirty="0">
                <a:latin typeface="Arial" panose="020B0604020202020204" pitchFamily="34" charset="0"/>
              </a:rPr>
              <a:t>The most consistent bowlers in IPL history took at least 15 wickets in a seasons.</a:t>
            </a:r>
            <a:endParaRPr lang="en-IN" b="1" dirty="0">
              <a:latin typeface="Arial" panose="020B0604020202020204" pitchFamily="34" charset="0"/>
            </a:endParaRPr>
          </a:p>
          <a:p>
            <a:endParaRPr lang="en-IN" dirty="0"/>
          </a:p>
        </p:txBody>
      </p:sp>
      <p:sp>
        <p:nvSpPr>
          <p:cNvPr id="10" name="Arrow: Right 9">
            <a:extLst>
              <a:ext uri="{FF2B5EF4-FFF2-40B4-BE49-F238E27FC236}">
                <a16:creationId xmlns:a16="http://schemas.microsoft.com/office/drawing/2014/main" id="{AD265802-3A8A-025C-F58D-93FC33741254}"/>
              </a:ext>
            </a:extLst>
          </p:cNvPr>
          <p:cNvSpPr/>
          <p:nvPr/>
        </p:nvSpPr>
        <p:spPr>
          <a:xfrm>
            <a:off x="2554595" y="4593183"/>
            <a:ext cx="489204" cy="370840"/>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966478861"/>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304587F8-480D-3F70-65C8-E3A5D91F1D86}"/>
              </a:ext>
            </a:extLst>
          </p:cNvPr>
          <p:cNvGraphicFramePr>
            <a:graphicFrameLocks/>
          </p:cNvGraphicFramePr>
          <p:nvPr>
            <p:extLst>
              <p:ext uri="{D42A27DB-BD31-4B8C-83A1-F6EECF244321}">
                <p14:modId xmlns:p14="http://schemas.microsoft.com/office/powerpoint/2010/main" val="328775642"/>
              </p:ext>
            </p:extLst>
          </p:nvPr>
        </p:nvGraphicFramePr>
        <p:xfrm>
          <a:off x="3820160" y="1070967"/>
          <a:ext cx="8032458" cy="328597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29FA4A2F-68FC-D13B-17D2-EC086B85B67C}"/>
              </a:ext>
            </a:extLst>
          </p:cNvPr>
          <p:cNvSpPr txBox="1"/>
          <p:nvPr/>
        </p:nvSpPr>
        <p:spPr>
          <a:xfrm>
            <a:off x="254000" y="264160"/>
            <a:ext cx="10861040" cy="861774"/>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CONSISTENT ALL ROUNDERS IN IPL:</a:t>
            </a:r>
            <a:endParaRPr lang="en-IN" sz="3200" b="1" dirty="0">
              <a:latin typeface="Arial" panose="020B0604020202020204" pitchFamily="34" charset="0"/>
              <a:cs typeface="Arial" panose="020B0604020202020204" pitchFamily="34" charset="0"/>
            </a:endParaRPr>
          </a:p>
          <a:p>
            <a:endParaRPr lang="en-IN" dirty="0"/>
          </a:p>
        </p:txBody>
      </p:sp>
      <p:sp>
        <p:nvSpPr>
          <p:cNvPr id="7" name="TextBox 6">
            <a:extLst>
              <a:ext uri="{FF2B5EF4-FFF2-40B4-BE49-F238E27FC236}">
                <a16:creationId xmlns:a16="http://schemas.microsoft.com/office/drawing/2014/main" id="{76DD3A08-4523-5906-4B4D-B984632B4119}"/>
              </a:ext>
            </a:extLst>
          </p:cNvPr>
          <p:cNvSpPr txBox="1"/>
          <p:nvPr/>
        </p:nvSpPr>
        <p:spPr>
          <a:xfrm>
            <a:off x="457200" y="1757680"/>
            <a:ext cx="2946400" cy="2031325"/>
          </a:xfrm>
          <a:prstGeom prst="rect">
            <a:avLst/>
          </a:prstGeom>
          <a:noFill/>
        </p:spPr>
        <p:txBody>
          <a:bodyPr wrap="square" rtlCol="0">
            <a:spAutoFit/>
          </a:bodyPr>
          <a:lstStyle/>
          <a:p>
            <a:r>
              <a:rPr lang="en-US" b="1" dirty="0">
                <a:latin typeface="Arial" panose="020B0604020202020204" pitchFamily="34" charset="0"/>
              </a:rPr>
              <a:t>These players have scored over 1000 runs and taken more than 30 wickets. They excel in both batting and bowling.</a:t>
            </a:r>
            <a:endParaRPr lang="en-IN" b="1" dirty="0">
              <a:latin typeface="Arial" panose="020B0604020202020204" pitchFamily="34" charset="0"/>
            </a:endParaRPr>
          </a:p>
          <a:p>
            <a:endParaRPr lang="en-IN" dirty="0"/>
          </a:p>
        </p:txBody>
      </p:sp>
      <p:sp>
        <p:nvSpPr>
          <p:cNvPr id="9" name="Arrow: Right 8">
            <a:extLst>
              <a:ext uri="{FF2B5EF4-FFF2-40B4-BE49-F238E27FC236}">
                <a16:creationId xmlns:a16="http://schemas.microsoft.com/office/drawing/2014/main" id="{791627FF-FFC7-6E8E-49CB-67B967924AB1}"/>
              </a:ext>
            </a:extLst>
          </p:cNvPr>
          <p:cNvSpPr/>
          <p:nvPr/>
        </p:nvSpPr>
        <p:spPr>
          <a:xfrm>
            <a:off x="3108960" y="2713953"/>
            <a:ext cx="589280" cy="32388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sp>
        <p:nvSpPr>
          <p:cNvPr id="10" name="TextBox 9">
            <a:extLst>
              <a:ext uri="{FF2B5EF4-FFF2-40B4-BE49-F238E27FC236}">
                <a16:creationId xmlns:a16="http://schemas.microsoft.com/office/drawing/2014/main" id="{045FF821-302A-B737-5056-7F1E618F00DA}"/>
              </a:ext>
            </a:extLst>
          </p:cNvPr>
          <p:cNvSpPr txBox="1"/>
          <p:nvPr/>
        </p:nvSpPr>
        <p:spPr>
          <a:xfrm>
            <a:off x="457200" y="4886960"/>
            <a:ext cx="4632960" cy="1200329"/>
          </a:xfrm>
          <a:prstGeom prst="rect">
            <a:avLst/>
          </a:prstGeom>
          <a:noFill/>
        </p:spPr>
        <p:txBody>
          <a:bodyPr wrap="square" rtlCol="0">
            <a:spAutoFit/>
          </a:bodyPr>
          <a:lstStyle/>
          <a:p>
            <a:pPr algn="ctr" eaLnBrk="0" fontAlgn="base" hangingPunct="0">
              <a:spcBef>
                <a:spcPct val="0"/>
              </a:spcBef>
              <a:spcAft>
                <a:spcPct val="0"/>
              </a:spcAft>
            </a:pPr>
            <a:r>
              <a:rPr lang="en-IN" b="1" dirty="0">
                <a:latin typeface="Arial" panose="020B0604020202020204" pitchFamily="34" charset="0"/>
              </a:rPr>
              <a:t>consistence All rounder’s  in overall seasons of the IPL ,They scored more then 400 runs and took 8 wickets </a:t>
            </a:r>
            <a:r>
              <a:rPr lang="en-US" b="1" dirty="0">
                <a:latin typeface="Arial" panose="020B0604020202020204" pitchFamily="34" charset="0"/>
              </a:rPr>
              <a:t>in 4 out of 9 seasons.</a:t>
            </a:r>
            <a:endParaRPr lang="en-IN" b="1" dirty="0">
              <a:latin typeface="Arial" panose="020B0604020202020204" pitchFamily="34" charset="0"/>
            </a:endParaRPr>
          </a:p>
        </p:txBody>
      </p:sp>
      <p:sp>
        <p:nvSpPr>
          <p:cNvPr id="11" name="Arrow: Right 10">
            <a:extLst>
              <a:ext uri="{FF2B5EF4-FFF2-40B4-BE49-F238E27FC236}">
                <a16:creationId xmlns:a16="http://schemas.microsoft.com/office/drawing/2014/main" id="{79F67935-59DF-F15A-9CAE-70C2E387AA52}"/>
              </a:ext>
            </a:extLst>
          </p:cNvPr>
          <p:cNvSpPr/>
          <p:nvPr/>
        </p:nvSpPr>
        <p:spPr>
          <a:xfrm>
            <a:off x="5095240" y="5325180"/>
            <a:ext cx="589280" cy="323887"/>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graphicFrame>
        <p:nvGraphicFramePr>
          <p:cNvPr id="13" name="Table 12">
            <a:extLst>
              <a:ext uri="{FF2B5EF4-FFF2-40B4-BE49-F238E27FC236}">
                <a16:creationId xmlns:a16="http://schemas.microsoft.com/office/drawing/2014/main" id="{CFA8FB54-8C58-7F96-C623-84F0D524373B}"/>
              </a:ext>
            </a:extLst>
          </p:cNvPr>
          <p:cNvGraphicFramePr>
            <a:graphicFrameLocks noGrp="1"/>
          </p:cNvGraphicFramePr>
          <p:nvPr>
            <p:extLst>
              <p:ext uri="{D42A27DB-BD31-4B8C-83A1-F6EECF244321}">
                <p14:modId xmlns:p14="http://schemas.microsoft.com/office/powerpoint/2010/main" val="3568905237"/>
              </p:ext>
            </p:extLst>
          </p:nvPr>
        </p:nvGraphicFramePr>
        <p:xfrm>
          <a:off x="6136641" y="4755602"/>
          <a:ext cx="5171439" cy="1919518"/>
        </p:xfrm>
        <a:graphic>
          <a:graphicData uri="http://schemas.openxmlformats.org/drawingml/2006/table">
            <a:tbl>
              <a:tblPr firstRow="1" bandRow="1">
                <a:tableStyleId>{D03447BB-5D67-496B-8E87-E561075AD55C}</a:tableStyleId>
              </a:tblPr>
              <a:tblGrid>
                <a:gridCol w="1723813">
                  <a:extLst>
                    <a:ext uri="{9D8B030D-6E8A-4147-A177-3AD203B41FA5}">
                      <a16:colId xmlns:a16="http://schemas.microsoft.com/office/drawing/2014/main" val="1985573622"/>
                    </a:ext>
                  </a:extLst>
                </a:gridCol>
                <a:gridCol w="1723813">
                  <a:extLst>
                    <a:ext uri="{9D8B030D-6E8A-4147-A177-3AD203B41FA5}">
                      <a16:colId xmlns:a16="http://schemas.microsoft.com/office/drawing/2014/main" val="497742265"/>
                    </a:ext>
                  </a:extLst>
                </a:gridCol>
                <a:gridCol w="1723813">
                  <a:extLst>
                    <a:ext uri="{9D8B030D-6E8A-4147-A177-3AD203B41FA5}">
                      <a16:colId xmlns:a16="http://schemas.microsoft.com/office/drawing/2014/main" val="1987414232"/>
                    </a:ext>
                  </a:extLst>
                </a:gridCol>
              </a:tblGrid>
              <a:tr h="806360">
                <a:tc>
                  <a:txBody>
                    <a:bodyPr/>
                    <a:lstStyle/>
                    <a:p>
                      <a:pPr algn="ctr"/>
                      <a:r>
                        <a:rPr lang="en-US" dirty="0"/>
                        <a:t>PLAYER </a:t>
                      </a:r>
                    </a:p>
                    <a:p>
                      <a:pPr algn="ctr"/>
                      <a:r>
                        <a:rPr lang="en-US" dirty="0"/>
                        <a:t>NAME</a:t>
                      </a:r>
                      <a:endParaRPr lang="en-IN" dirty="0"/>
                    </a:p>
                  </a:txBody>
                  <a:tcPr/>
                </a:tc>
                <a:tc>
                  <a:txBody>
                    <a:bodyPr/>
                    <a:lstStyle/>
                    <a:p>
                      <a:pPr algn="ctr"/>
                      <a:r>
                        <a:rPr lang="en-US" dirty="0"/>
                        <a:t>BATTING </a:t>
                      </a:r>
                    </a:p>
                    <a:p>
                      <a:pPr algn="ctr"/>
                      <a:r>
                        <a:rPr lang="en-US" dirty="0"/>
                        <a:t>SESSIONS</a:t>
                      </a:r>
                      <a:endParaRPr lang="en-IN" dirty="0"/>
                    </a:p>
                  </a:txBody>
                  <a:tcPr/>
                </a:tc>
                <a:tc>
                  <a:txBody>
                    <a:bodyPr/>
                    <a:lstStyle/>
                    <a:p>
                      <a:pPr algn="ctr"/>
                      <a:r>
                        <a:rPr lang="en-US" dirty="0"/>
                        <a:t>BOWLING </a:t>
                      </a:r>
                    </a:p>
                    <a:p>
                      <a:pPr algn="ctr"/>
                      <a:r>
                        <a:rPr lang="en-US" dirty="0"/>
                        <a:t>SESSIONS</a:t>
                      </a:r>
                      <a:endParaRPr lang="en-IN" dirty="0"/>
                    </a:p>
                  </a:txBody>
                  <a:tcPr/>
                </a:tc>
                <a:extLst>
                  <a:ext uri="{0D108BD9-81ED-4DB2-BD59-A6C34878D82A}">
                    <a16:rowId xmlns:a16="http://schemas.microsoft.com/office/drawing/2014/main" val="3092463507"/>
                  </a:ext>
                </a:extLst>
              </a:tr>
              <a:tr h="3816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JH Kallis</a:t>
                      </a:r>
                      <a:endParaRPr lang="en-IN" sz="1800" dirty="0"/>
                    </a:p>
                  </a:txBody>
                  <a:tcPr/>
                </a:tc>
                <a:tc>
                  <a:txBody>
                    <a:bodyPr/>
                    <a:lstStyle/>
                    <a:p>
                      <a:pPr algn="ctr"/>
                      <a:r>
                        <a:rPr lang="en-US" dirty="0"/>
                        <a:t>6</a:t>
                      </a:r>
                      <a:endParaRPr lang="en-IN" dirty="0"/>
                    </a:p>
                  </a:txBody>
                  <a:tcPr/>
                </a:tc>
                <a:tc>
                  <a:txBody>
                    <a:bodyPr/>
                    <a:lstStyle/>
                    <a:p>
                      <a:pPr algn="ctr"/>
                      <a:r>
                        <a:rPr lang="en-US" dirty="0"/>
                        <a:t>4</a:t>
                      </a:r>
                      <a:endParaRPr lang="en-IN" dirty="0"/>
                    </a:p>
                  </a:txBody>
                  <a:tcPr/>
                </a:tc>
                <a:extLst>
                  <a:ext uri="{0D108BD9-81ED-4DB2-BD59-A6C34878D82A}">
                    <a16:rowId xmlns:a16="http://schemas.microsoft.com/office/drawing/2014/main" val="385962098"/>
                  </a:ext>
                </a:extLst>
              </a:tr>
              <a:tr h="345717">
                <a:tc>
                  <a:txBody>
                    <a:bodyPr/>
                    <a:lstStyle/>
                    <a:p>
                      <a:pPr algn="ctr"/>
                      <a:r>
                        <a:rPr lang="en-US" dirty="0"/>
                        <a:t>KA Pollard</a:t>
                      </a:r>
                    </a:p>
                  </a:txBody>
                  <a:tcPr/>
                </a:tc>
                <a:tc>
                  <a:txBody>
                    <a:bodyPr/>
                    <a:lstStyle/>
                    <a:p>
                      <a:pPr algn="ctr"/>
                      <a:r>
                        <a:rPr lang="en-US" dirty="0"/>
                        <a:t>6</a:t>
                      </a:r>
                      <a:endParaRPr lang="en-IN" dirty="0"/>
                    </a:p>
                  </a:txBody>
                  <a:tcPr/>
                </a:tc>
                <a:tc>
                  <a:txBody>
                    <a:bodyPr/>
                    <a:lstStyle/>
                    <a:p>
                      <a:pPr algn="ctr"/>
                      <a:r>
                        <a:rPr lang="en-US" dirty="0"/>
                        <a:t>4</a:t>
                      </a:r>
                      <a:endParaRPr lang="en-IN" dirty="0"/>
                    </a:p>
                  </a:txBody>
                  <a:tcPr/>
                </a:tc>
                <a:extLst>
                  <a:ext uri="{0D108BD9-81ED-4DB2-BD59-A6C34878D82A}">
                    <a16:rowId xmlns:a16="http://schemas.microsoft.com/office/drawing/2014/main" val="349588612"/>
                  </a:ext>
                </a:extLst>
              </a:tr>
              <a:tr h="345717">
                <a:tc>
                  <a:txBody>
                    <a:bodyPr/>
                    <a:lstStyle/>
                    <a:p>
                      <a:pPr algn="ctr"/>
                      <a:r>
                        <a:rPr lang="en-US" dirty="0"/>
                        <a:t>SR Watson</a:t>
                      </a:r>
                      <a:endParaRPr lang="en-IN" dirty="0"/>
                    </a:p>
                  </a:txBody>
                  <a:tcPr/>
                </a:tc>
                <a:tc>
                  <a:txBody>
                    <a:bodyPr/>
                    <a:lstStyle/>
                    <a:p>
                      <a:pPr algn="ctr"/>
                      <a:r>
                        <a:rPr lang="en-US" dirty="0"/>
                        <a:t>6</a:t>
                      </a:r>
                      <a:endParaRPr lang="en-IN" dirty="0"/>
                    </a:p>
                  </a:txBody>
                  <a:tcPr/>
                </a:tc>
                <a:tc>
                  <a:txBody>
                    <a:bodyPr/>
                    <a:lstStyle/>
                    <a:p>
                      <a:pPr algn="ctr"/>
                      <a:r>
                        <a:rPr lang="en-US" dirty="0"/>
                        <a:t>5</a:t>
                      </a:r>
                      <a:endParaRPr lang="en-IN" dirty="0"/>
                    </a:p>
                  </a:txBody>
                  <a:tcPr/>
                </a:tc>
                <a:extLst>
                  <a:ext uri="{0D108BD9-81ED-4DB2-BD59-A6C34878D82A}">
                    <a16:rowId xmlns:a16="http://schemas.microsoft.com/office/drawing/2014/main" val="1118119289"/>
                  </a:ext>
                </a:extLst>
              </a:tr>
            </a:tbl>
          </a:graphicData>
        </a:graphic>
      </p:graphicFrame>
    </p:spTree>
    <p:extLst>
      <p:ext uri="{BB962C8B-B14F-4D97-AF65-F5344CB8AC3E}">
        <p14:creationId xmlns:p14="http://schemas.microsoft.com/office/powerpoint/2010/main" val="246661311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able">
            <a:extLst>
              <a:ext uri="{FF2B5EF4-FFF2-40B4-BE49-F238E27FC236}">
                <a16:creationId xmlns:a16="http://schemas.microsoft.com/office/drawing/2014/main" id="{A2BF6BD4-907B-B27C-86E0-E1A26DCCB4CE}"/>
              </a:ext>
            </a:extLst>
          </p:cNvPr>
          <p:cNvPicPr>
            <a:picLocks noChangeAspect="1"/>
          </p:cNvPicPr>
          <p:nvPr/>
        </p:nvPicPr>
        <p:blipFill>
          <a:blip r:embed="rId2"/>
          <a:stretch>
            <a:fillRect/>
          </a:stretch>
        </p:blipFill>
        <p:spPr>
          <a:xfrm>
            <a:off x="619760" y="1101406"/>
            <a:ext cx="7620000" cy="5717540"/>
          </a:xfrm>
          <a:prstGeom prst="rect">
            <a:avLst/>
          </a:prstGeom>
        </p:spPr>
      </p:pic>
      <p:sp>
        <p:nvSpPr>
          <p:cNvPr id="3" name="TextBox 2">
            <a:extLst>
              <a:ext uri="{FF2B5EF4-FFF2-40B4-BE49-F238E27FC236}">
                <a16:creationId xmlns:a16="http://schemas.microsoft.com/office/drawing/2014/main" id="{F0110865-DD1A-D6F1-22DB-1B8C6D0B7BFD}"/>
              </a:ext>
            </a:extLst>
          </p:cNvPr>
          <p:cNvSpPr txBox="1"/>
          <p:nvPr/>
        </p:nvSpPr>
        <p:spPr>
          <a:xfrm>
            <a:off x="396240" y="278209"/>
            <a:ext cx="7955280" cy="861774"/>
          </a:xfrm>
          <a:prstGeom prst="rect">
            <a:avLst/>
          </a:prstGeom>
          <a:noFill/>
        </p:spPr>
        <p:txBody>
          <a:bodyPr wrap="square" rtlCol="0">
            <a:spAutoFit/>
          </a:bodyPr>
          <a:lstStyle/>
          <a:p>
            <a:r>
              <a:rPr lang="en-IN" sz="3200" b="1" dirty="0">
                <a:latin typeface="Arial" panose="020B0604020202020204" pitchFamily="34" charset="0"/>
                <a:cs typeface="Arial" panose="020B0604020202020204" pitchFamily="34" charset="0"/>
              </a:rPr>
              <a:t>RCB RECORDS ACROSS ALL VENUE :</a:t>
            </a:r>
          </a:p>
          <a:p>
            <a:endParaRPr lang="en-IN" dirty="0"/>
          </a:p>
        </p:txBody>
      </p:sp>
      <p:pic>
        <p:nvPicPr>
          <p:cNvPr id="7" name="Picture 6">
            <a:extLst>
              <a:ext uri="{FF2B5EF4-FFF2-40B4-BE49-F238E27FC236}">
                <a16:creationId xmlns:a16="http://schemas.microsoft.com/office/drawing/2014/main" id="{E186A437-6771-E3F2-8B6E-1F48E0FE6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1520" y="1139983"/>
            <a:ext cx="3606800" cy="5596097"/>
          </a:xfrm>
          <a:prstGeom prst="rect">
            <a:avLst/>
          </a:prstGeom>
        </p:spPr>
      </p:pic>
    </p:spTree>
    <p:extLst>
      <p:ext uri="{BB962C8B-B14F-4D97-AF65-F5344CB8AC3E}">
        <p14:creationId xmlns:p14="http://schemas.microsoft.com/office/powerpoint/2010/main" val="17871194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1136</Words>
  <Application>Microsoft Office PowerPoint</Application>
  <PresentationFormat>Widescreen</PresentationFormat>
  <Paragraphs>168</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Sintony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santosh kumar</dc:creator>
  <cp:lastModifiedBy>santosh kumar</cp:lastModifiedBy>
  <cp:revision>1</cp:revision>
  <dcterms:created xsi:type="dcterms:W3CDTF">2024-10-26T03:05:52Z</dcterms:created>
  <dcterms:modified xsi:type="dcterms:W3CDTF">2024-10-26T06:00:23Z</dcterms:modified>
</cp:coreProperties>
</file>

<file path=docProps/thumbnail.jpeg>
</file>